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267" r:id="rId2"/>
    <p:sldId id="268" r:id="rId3"/>
    <p:sldId id="263" r:id="rId4"/>
    <p:sldId id="298" r:id="rId5"/>
    <p:sldId id="299" r:id="rId6"/>
    <p:sldId id="300" r:id="rId7"/>
    <p:sldId id="301" r:id="rId8"/>
    <p:sldId id="302" r:id="rId9"/>
    <p:sldId id="288" r:id="rId10"/>
    <p:sldId id="287" r:id="rId11"/>
    <p:sldId id="258" r:id="rId12"/>
    <p:sldId id="259" r:id="rId13"/>
    <p:sldId id="265" r:id="rId14"/>
    <p:sldId id="260" r:id="rId15"/>
    <p:sldId id="289" r:id="rId16"/>
    <p:sldId id="303" r:id="rId17"/>
    <p:sldId id="290" r:id="rId18"/>
    <p:sldId id="293" r:id="rId19"/>
    <p:sldId id="280" r:id="rId20"/>
    <p:sldId id="282" r:id="rId21"/>
    <p:sldId id="294" r:id="rId22"/>
    <p:sldId id="281" r:id="rId23"/>
    <p:sldId id="286" r:id="rId24"/>
    <p:sldId id="292" r:id="rId25"/>
    <p:sldId id="284" r:id="rId26"/>
    <p:sldId id="291" r:id="rId27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3" autoAdjust="0"/>
    <p:restoredTop sz="94660"/>
  </p:normalViewPr>
  <p:slideViewPr>
    <p:cSldViewPr snapToGrid="0">
      <p:cViewPr varScale="1">
        <p:scale>
          <a:sx n="86" d="100"/>
          <a:sy n="86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networking\AIT\ICT%20overview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networking\AIT\ICT%20overview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style val="3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Grafiken!$A$6</c:f>
              <c:strCache>
                <c:ptCount val="1"/>
                <c:pt idx="0">
                  <c:v>fertige Diplomarbeiten</c:v>
                </c:pt>
              </c:strCache>
            </c:strRef>
          </c:tx>
          <c:dLbls>
            <c:dLbl>
              <c:idx val="0"/>
              <c:layout>
                <c:manualLayout>
                  <c:x val="1.3888888888888925E-2"/>
                  <c:y val="-9.2592592592593038E-3"/>
                </c:manualLayout>
              </c:layout>
              <c:showVal val="1"/>
            </c:dLbl>
            <c:dLbl>
              <c:idx val="1"/>
              <c:layout>
                <c:manualLayout>
                  <c:x val="1.6666666666666788E-2"/>
                  <c:y val="-4.6296296296296424E-3"/>
                </c:manualLayout>
              </c:layout>
              <c:showVal val="1"/>
            </c:dLbl>
            <c:dLbl>
              <c:idx val="2"/>
              <c:layout>
                <c:manualLayout>
                  <c:x val="2.222200349956259E-2"/>
                  <c:y val="-4.629629629629642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Val val="1"/>
          </c:dLbls>
          <c:cat>
            <c:strRef>
              <c:f>Grafiken!$B$5:$D$5</c:f>
              <c:strCache>
                <c:ptCount val="3"/>
                <c:pt idx="0">
                  <c:v>2007</c:v>
                </c:pt>
                <c:pt idx="1">
                  <c:v>2008</c:v>
                </c:pt>
                <c:pt idx="2">
                  <c:v>first half 2009</c:v>
                </c:pt>
              </c:strCache>
            </c:strRef>
          </c:cat>
          <c:val>
            <c:numRef>
              <c:f>Grafiken!$B$6:$D$6</c:f>
              <c:numCache>
                <c:formatCode>General</c:formatCode>
                <c:ptCount val="3"/>
                <c:pt idx="0">
                  <c:v>17</c:v>
                </c:pt>
                <c:pt idx="1">
                  <c:v>19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Grafiken!$A$7</c:f>
              <c:strCache>
                <c:ptCount val="1"/>
                <c:pt idx="0">
                  <c:v>fertige Dissertationen</c:v>
                </c:pt>
              </c:strCache>
            </c:strRef>
          </c:tx>
          <c:dLbls>
            <c:dLbl>
              <c:idx val="1"/>
              <c:layout>
                <c:manualLayout>
                  <c:x val="8.333333333333352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Val val="1"/>
          </c:dLbls>
          <c:cat>
            <c:strRef>
              <c:f>Grafiken!$B$5:$D$5</c:f>
              <c:strCache>
                <c:ptCount val="3"/>
                <c:pt idx="0">
                  <c:v>2007</c:v>
                </c:pt>
                <c:pt idx="1">
                  <c:v>2008</c:v>
                </c:pt>
                <c:pt idx="2">
                  <c:v>first half 2009</c:v>
                </c:pt>
              </c:strCache>
            </c:strRef>
          </c:cat>
          <c:val>
            <c:numRef>
              <c:f>Grafiken!$B$7:$D$7</c:f>
              <c:numCache>
                <c:formatCode>General</c:formatCode>
                <c:ptCount val="3"/>
                <c:pt idx="0">
                  <c:v>7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</c:ser>
        <c:shape val="cylinder"/>
        <c:axId val="116994816"/>
        <c:axId val="116996352"/>
        <c:axId val="0"/>
      </c:bar3DChart>
      <c:catAx>
        <c:axId val="116994816"/>
        <c:scaling>
          <c:orientation val="minMax"/>
        </c:scaling>
        <c:axPos val="b"/>
        <c:tickLblPos val="nextTo"/>
        <c:crossAx val="116996352"/>
        <c:crosses val="autoZero"/>
        <c:auto val="1"/>
        <c:lblAlgn val="ctr"/>
        <c:lblOffset val="100"/>
      </c:catAx>
      <c:valAx>
        <c:axId val="1169963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169948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de-DE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AT"/>
  <c:style val="3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Grafiken!$A$2</c:f>
              <c:strCache>
                <c:ptCount val="1"/>
                <c:pt idx="0">
                  <c:v>Universitätsassistenten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Val val="1"/>
          </c:dLbls>
          <c:cat>
            <c:strRef>
              <c:f>Grafiken!$B$1:$D$1</c:f>
              <c:strCache>
                <c:ptCount val="3"/>
                <c:pt idx="0">
                  <c:v>2007</c:v>
                </c:pt>
                <c:pt idx="1">
                  <c:v>2008</c:v>
                </c:pt>
                <c:pt idx="2">
                  <c:v>first half 2009</c:v>
                </c:pt>
              </c:strCache>
            </c:strRef>
          </c:cat>
          <c:val>
            <c:numRef>
              <c:f>Grafiken!$B$2:$D$2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Grafiken!$A$3</c:f>
              <c:strCache>
                <c:ptCount val="1"/>
                <c:pt idx="0">
                  <c:v>Projektassistenten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Val val="1"/>
          </c:dLbls>
          <c:cat>
            <c:strRef>
              <c:f>Grafiken!$B$1:$D$1</c:f>
              <c:strCache>
                <c:ptCount val="3"/>
                <c:pt idx="0">
                  <c:v>2007</c:v>
                </c:pt>
                <c:pt idx="1">
                  <c:v>2008</c:v>
                </c:pt>
                <c:pt idx="2">
                  <c:v>first half 2009</c:v>
                </c:pt>
              </c:strCache>
            </c:strRef>
          </c:cat>
          <c:val>
            <c:numRef>
              <c:f>Grafiken!$B$3:$D$3</c:f>
              <c:numCache>
                <c:formatCode>General</c:formatCode>
                <c:ptCount val="3"/>
                <c:pt idx="0">
                  <c:v>47</c:v>
                </c:pt>
                <c:pt idx="1">
                  <c:v>49</c:v>
                </c:pt>
                <c:pt idx="2">
                  <c:v>51</c:v>
                </c:pt>
              </c:numCache>
            </c:numRef>
          </c:val>
        </c:ser>
        <c:shape val="cylinder"/>
        <c:axId val="117043968"/>
        <c:axId val="117045504"/>
        <c:axId val="0"/>
      </c:bar3DChart>
      <c:catAx>
        <c:axId val="117043968"/>
        <c:scaling>
          <c:orientation val="minMax"/>
        </c:scaling>
        <c:axPos val="b"/>
        <c:tickLblPos val="nextTo"/>
        <c:crossAx val="117045504"/>
        <c:crosses val="autoZero"/>
        <c:auto val="1"/>
        <c:lblAlgn val="ctr"/>
        <c:lblOffset val="100"/>
      </c:catAx>
      <c:valAx>
        <c:axId val="1170455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1704396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de-DE"/>
          </a:p>
        </c:txPr>
      </c:legendEntry>
      <c:layout/>
    </c:legend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AE60F-41CC-44C5-B2A0-8DB4BD09CA4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5B786F2A-AEA0-4A29-ABA9-D9B0EDB50A4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de-AT" sz="2800" dirty="0" smtClean="0"/>
            <a:t>Prof. Dr. Grimm</a:t>
          </a:r>
          <a:endParaRPr lang="de-AT" sz="2800" dirty="0"/>
        </a:p>
      </dgm:t>
    </dgm:pt>
    <dgm:pt modelId="{305A9836-5779-4A3E-92FD-CA9BDF753132}" type="parTrans" cxnId="{06646B09-6DD0-44CA-95A1-DC4C3AF57E01}">
      <dgm:prSet/>
      <dgm:spPr/>
      <dgm:t>
        <a:bodyPr/>
        <a:lstStyle/>
        <a:p>
          <a:endParaRPr lang="de-AT"/>
        </a:p>
      </dgm:t>
    </dgm:pt>
    <dgm:pt modelId="{E9DCE0D8-428D-4687-89EC-DF138597CC53}" type="sibTrans" cxnId="{06646B09-6DD0-44CA-95A1-DC4C3AF57E01}">
      <dgm:prSet/>
      <dgm:spPr/>
      <dgm:t>
        <a:bodyPr/>
        <a:lstStyle/>
        <a:p>
          <a:endParaRPr lang="de-AT"/>
        </a:p>
      </dgm:t>
    </dgm:pt>
    <dgm:pt modelId="{54E13104-1A96-4F10-8468-A5AF55AB2851}">
      <dgm:prSet/>
      <dgm:spPr/>
      <dgm:t>
        <a:bodyPr/>
        <a:lstStyle/>
        <a:p>
          <a:pPr rtl="0"/>
          <a:r>
            <a:rPr lang="de-AT" dirty="0" smtClean="0"/>
            <a:t>ASIC Design</a:t>
          </a:r>
          <a:endParaRPr lang="de-AT" dirty="0"/>
        </a:p>
      </dgm:t>
    </dgm:pt>
    <dgm:pt modelId="{83E3F629-863D-42FA-B98E-A6C4B76B6F22}" type="parTrans" cxnId="{2CC728C6-DFE2-4D8C-A08E-B1240E41C662}">
      <dgm:prSet/>
      <dgm:spPr/>
      <dgm:t>
        <a:bodyPr/>
        <a:lstStyle/>
        <a:p>
          <a:endParaRPr lang="de-AT"/>
        </a:p>
      </dgm:t>
    </dgm:pt>
    <dgm:pt modelId="{89F5C1DF-57BE-499A-8C2D-1E1C62914460}" type="sibTrans" cxnId="{2CC728C6-DFE2-4D8C-A08E-B1240E41C662}">
      <dgm:prSet/>
      <dgm:spPr/>
      <dgm:t>
        <a:bodyPr/>
        <a:lstStyle/>
        <a:p>
          <a:endParaRPr lang="de-AT"/>
        </a:p>
      </dgm:t>
    </dgm:pt>
    <dgm:pt modelId="{BAA26DDE-9CB9-43C8-9D42-6193A17DA7BD}">
      <dgm:prSet custT="1"/>
      <dgm:spPr/>
      <dgm:t>
        <a:bodyPr/>
        <a:lstStyle/>
        <a:p>
          <a:pPr rtl="0"/>
          <a:r>
            <a:rPr lang="de-AT" sz="2800" dirty="0" smtClean="0"/>
            <a:t>Prof. Dr. Dietrich</a:t>
          </a:r>
          <a:endParaRPr lang="de-AT" sz="2800" dirty="0"/>
        </a:p>
      </dgm:t>
    </dgm:pt>
    <dgm:pt modelId="{6D5BE1E7-A21C-42D7-9742-CE5F2F27DBC9}" type="parTrans" cxnId="{84C1FBEC-9428-4498-9F3D-2A7C106B08EA}">
      <dgm:prSet/>
      <dgm:spPr/>
      <dgm:t>
        <a:bodyPr/>
        <a:lstStyle/>
        <a:p>
          <a:endParaRPr lang="de-AT"/>
        </a:p>
      </dgm:t>
    </dgm:pt>
    <dgm:pt modelId="{7C2607BB-CF5B-4ACF-A7D2-B654BE867C03}" type="sibTrans" cxnId="{84C1FBEC-9428-4498-9F3D-2A7C106B08EA}">
      <dgm:prSet/>
      <dgm:spPr/>
      <dgm:t>
        <a:bodyPr/>
        <a:lstStyle/>
        <a:p>
          <a:endParaRPr lang="de-AT"/>
        </a:p>
      </dgm:t>
    </dgm:pt>
    <dgm:pt modelId="{197CC44B-0A62-4A3B-BBB0-B11E84EEF838}">
      <dgm:prSet custT="1"/>
      <dgm:spPr/>
      <dgm:t>
        <a:bodyPr/>
        <a:lstStyle/>
        <a:p>
          <a:pPr rtl="0"/>
          <a:r>
            <a:rPr lang="de-AT" sz="2800" dirty="0" smtClean="0"/>
            <a:t>Prof. Dr. Kaindl</a:t>
          </a:r>
          <a:endParaRPr lang="de-AT" sz="2800" dirty="0"/>
        </a:p>
      </dgm:t>
    </dgm:pt>
    <dgm:pt modelId="{31982807-D2B1-4001-807A-A86FC9138652}" type="parTrans" cxnId="{3BCDB323-D268-4F24-9F6E-AB577034B97E}">
      <dgm:prSet/>
      <dgm:spPr/>
      <dgm:t>
        <a:bodyPr/>
        <a:lstStyle/>
        <a:p>
          <a:endParaRPr lang="de-AT"/>
        </a:p>
      </dgm:t>
    </dgm:pt>
    <dgm:pt modelId="{9687024A-DC2E-4BE4-904D-0F226F24647E}" type="sibTrans" cxnId="{3BCDB323-D268-4F24-9F6E-AB577034B97E}">
      <dgm:prSet/>
      <dgm:spPr/>
      <dgm:t>
        <a:bodyPr/>
        <a:lstStyle/>
        <a:p>
          <a:endParaRPr lang="de-AT"/>
        </a:p>
      </dgm:t>
    </dgm:pt>
    <dgm:pt modelId="{07C343B8-71F1-4132-B214-ADD3C55A8F07}">
      <dgm:prSet/>
      <dgm:spPr/>
      <dgm:t>
        <a:bodyPr/>
        <a:lstStyle/>
        <a:p>
          <a:pPr rtl="0"/>
          <a:r>
            <a:rPr lang="de-AT" dirty="0" err="1" smtClean="0"/>
            <a:t>SystemC</a:t>
          </a:r>
          <a:r>
            <a:rPr lang="de-AT" dirty="0" smtClean="0"/>
            <a:t> AMS</a:t>
          </a:r>
          <a:endParaRPr lang="de-AT" dirty="0"/>
        </a:p>
      </dgm:t>
    </dgm:pt>
    <dgm:pt modelId="{7EF2DFE8-26B9-4A3F-831F-F685F94E932E}" type="parTrans" cxnId="{45FFDD10-407A-4343-8758-8736BC135DEA}">
      <dgm:prSet/>
      <dgm:spPr/>
      <dgm:t>
        <a:bodyPr/>
        <a:lstStyle/>
        <a:p>
          <a:endParaRPr lang="de-AT"/>
        </a:p>
      </dgm:t>
    </dgm:pt>
    <dgm:pt modelId="{F24DB3DD-CF69-4E00-9AF4-A90F33CA252A}" type="sibTrans" cxnId="{45FFDD10-407A-4343-8758-8736BC135DEA}">
      <dgm:prSet/>
      <dgm:spPr/>
      <dgm:t>
        <a:bodyPr/>
        <a:lstStyle/>
        <a:p>
          <a:endParaRPr lang="de-AT"/>
        </a:p>
      </dgm:t>
    </dgm:pt>
    <dgm:pt modelId="{20CE0DF1-8542-440D-AC9B-8488F41B7DF4}">
      <dgm:prSet/>
      <dgm:spPr/>
      <dgm:t>
        <a:bodyPr/>
        <a:lstStyle/>
        <a:p>
          <a:pPr rtl="0"/>
          <a:r>
            <a:rPr lang="de-AT" dirty="0" smtClean="0"/>
            <a:t>Mixed Analog Digital Design</a:t>
          </a:r>
          <a:endParaRPr lang="de-AT" dirty="0"/>
        </a:p>
      </dgm:t>
    </dgm:pt>
    <dgm:pt modelId="{947D7C62-B11B-4DA3-909A-E3AAE73AF94F}" type="parTrans" cxnId="{FFA14013-E071-400D-9CD7-0E5313D57F95}">
      <dgm:prSet/>
      <dgm:spPr/>
      <dgm:t>
        <a:bodyPr/>
        <a:lstStyle/>
        <a:p>
          <a:endParaRPr lang="de-AT"/>
        </a:p>
      </dgm:t>
    </dgm:pt>
    <dgm:pt modelId="{AC76AA83-C2FB-4BE2-B9E5-5B9F13CBF1E7}" type="sibTrans" cxnId="{FFA14013-E071-400D-9CD7-0E5313D57F95}">
      <dgm:prSet/>
      <dgm:spPr/>
      <dgm:t>
        <a:bodyPr/>
        <a:lstStyle/>
        <a:p>
          <a:endParaRPr lang="de-AT"/>
        </a:p>
      </dgm:t>
    </dgm:pt>
    <dgm:pt modelId="{2A472EFC-FA00-4C60-947D-C1312033267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de-AT" dirty="0"/>
        </a:p>
      </dgm:t>
    </dgm:pt>
    <dgm:pt modelId="{3FF1A7EC-D130-435A-9963-AD552B91F9D7}" type="parTrans" cxnId="{2D6FC6B8-021E-43C2-98D0-549C628B9043}">
      <dgm:prSet/>
      <dgm:spPr/>
      <dgm:t>
        <a:bodyPr/>
        <a:lstStyle/>
        <a:p>
          <a:endParaRPr lang="de-AT"/>
        </a:p>
      </dgm:t>
    </dgm:pt>
    <dgm:pt modelId="{D192CDA6-4A8F-4A90-BA2C-C48220E5BF7E}" type="sibTrans" cxnId="{2D6FC6B8-021E-43C2-98D0-549C628B9043}">
      <dgm:prSet/>
      <dgm:spPr/>
      <dgm:t>
        <a:bodyPr/>
        <a:lstStyle/>
        <a:p>
          <a:endParaRPr lang="de-AT"/>
        </a:p>
      </dgm:t>
    </dgm:pt>
    <dgm:pt modelId="{B9242E33-8F39-41DA-9A6C-D5CCFCE182A2}">
      <dgm:prSet/>
      <dgm:spPr/>
      <dgm:t>
        <a:bodyPr/>
        <a:lstStyle/>
        <a:p>
          <a:pPr rtl="0"/>
          <a:r>
            <a:rPr lang="de-AT" dirty="0" smtClean="0"/>
            <a:t>Computer Technology</a:t>
          </a:r>
          <a:endParaRPr lang="de-AT" dirty="0"/>
        </a:p>
      </dgm:t>
    </dgm:pt>
    <dgm:pt modelId="{5F324170-E4F3-4174-850A-500B12FB15D1}" type="parTrans" cxnId="{44F65E67-CC1A-4549-8238-E65B7B0EC564}">
      <dgm:prSet/>
      <dgm:spPr/>
      <dgm:t>
        <a:bodyPr/>
        <a:lstStyle/>
        <a:p>
          <a:endParaRPr lang="de-AT"/>
        </a:p>
      </dgm:t>
    </dgm:pt>
    <dgm:pt modelId="{BB3EAD3A-F28D-41D3-8B6B-ED1EBB7B4DB1}" type="sibTrans" cxnId="{44F65E67-CC1A-4549-8238-E65B7B0EC564}">
      <dgm:prSet/>
      <dgm:spPr/>
      <dgm:t>
        <a:bodyPr/>
        <a:lstStyle/>
        <a:p>
          <a:endParaRPr lang="de-AT"/>
        </a:p>
      </dgm:t>
    </dgm:pt>
    <dgm:pt modelId="{A6D4705C-C2D3-4F1E-B91A-D043D5E1D0F1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0"/>
          <a:endParaRPr lang="de-AT" dirty="0"/>
        </a:p>
      </dgm:t>
    </dgm:pt>
    <dgm:pt modelId="{93C81842-0885-456B-BEC5-E005CEA5BE21}" type="parTrans" cxnId="{F6EDDEC2-590A-446C-995A-FE8663349CDC}">
      <dgm:prSet/>
      <dgm:spPr/>
      <dgm:t>
        <a:bodyPr/>
        <a:lstStyle/>
        <a:p>
          <a:endParaRPr lang="de-AT"/>
        </a:p>
      </dgm:t>
    </dgm:pt>
    <dgm:pt modelId="{CE19F711-C0B9-4F52-90EB-5067F5B7C0C4}" type="sibTrans" cxnId="{F6EDDEC2-590A-446C-995A-FE8663349CDC}">
      <dgm:prSet/>
      <dgm:spPr/>
      <dgm:t>
        <a:bodyPr/>
        <a:lstStyle/>
        <a:p>
          <a:endParaRPr lang="de-AT"/>
        </a:p>
      </dgm:t>
    </dgm:pt>
    <dgm:pt modelId="{5E515C67-BD09-448E-8681-F3E6DE6DC9E4}">
      <dgm:prSet/>
      <dgm:spPr/>
      <dgm:t>
        <a:bodyPr/>
        <a:lstStyle/>
        <a:p>
          <a:pPr rtl="0"/>
          <a:r>
            <a:rPr lang="de-AT" dirty="0" smtClean="0"/>
            <a:t>Software Engineering</a:t>
          </a:r>
          <a:endParaRPr lang="de-AT" dirty="0"/>
        </a:p>
      </dgm:t>
    </dgm:pt>
    <dgm:pt modelId="{A11B23B9-C82F-455F-8663-F6CC3D5DE438}" type="parTrans" cxnId="{ACB4B7E8-074F-4BE7-81EF-21C3FABB1A18}">
      <dgm:prSet/>
      <dgm:spPr/>
      <dgm:t>
        <a:bodyPr/>
        <a:lstStyle/>
        <a:p>
          <a:endParaRPr lang="de-AT"/>
        </a:p>
      </dgm:t>
    </dgm:pt>
    <dgm:pt modelId="{0ADFC545-5D60-4AF2-B0C9-A782566D1C6F}" type="sibTrans" cxnId="{ACB4B7E8-074F-4BE7-81EF-21C3FABB1A18}">
      <dgm:prSet/>
      <dgm:spPr/>
      <dgm:t>
        <a:bodyPr/>
        <a:lstStyle/>
        <a:p>
          <a:endParaRPr lang="de-AT"/>
        </a:p>
      </dgm:t>
    </dgm:pt>
    <dgm:pt modelId="{6BBCD68F-DBFF-43D1-90F4-35605A437D8E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0"/>
          <a:endParaRPr lang="de-AT" dirty="0"/>
        </a:p>
      </dgm:t>
    </dgm:pt>
    <dgm:pt modelId="{73E93013-5013-417E-AED3-844890DA2F4D}" type="parTrans" cxnId="{7066023B-8208-4F9F-B69E-045AAD3982D7}">
      <dgm:prSet/>
      <dgm:spPr/>
      <dgm:t>
        <a:bodyPr/>
        <a:lstStyle/>
        <a:p>
          <a:endParaRPr lang="de-AT"/>
        </a:p>
      </dgm:t>
    </dgm:pt>
    <dgm:pt modelId="{239A55EB-DE65-4BCF-BB84-EA934B922CC0}" type="sibTrans" cxnId="{7066023B-8208-4F9F-B69E-045AAD3982D7}">
      <dgm:prSet/>
      <dgm:spPr/>
      <dgm:t>
        <a:bodyPr/>
        <a:lstStyle/>
        <a:p>
          <a:endParaRPr lang="de-AT"/>
        </a:p>
      </dgm:t>
    </dgm:pt>
    <dgm:pt modelId="{EE4DAEAB-610B-4C85-9D57-291A8D112549}">
      <dgm:prSet/>
      <dgm:spPr/>
      <dgm:t>
        <a:bodyPr/>
        <a:lstStyle/>
        <a:p>
          <a:pPr rtl="0"/>
          <a:r>
            <a:rPr lang="de-AT" dirty="0" smtClean="0"/>
            <a:t>User Interface Generation</a:t>
          </a:r>
          <a:endParaRPr lang="de-AT" dirty="0"/>
        </a:p>
      </dgm:t>
    </dgm:pt>
    <dgm:pt modelId="{06BF232C-70C5-46F1-A891-8A69F7657267}" type="parTrans" cxnId="{37B4A3EA-8BF4-44E1-8656-C1D15D34B049}">
      <dgm:prSet/>
      <dgm:spPr/>
      <dgm:t>
        <a:bodyPr/>
        <a:lstStyle/>
        <a:p>
          <a:endParaRPr lang="de-AT"/>
        </a:p>
      </dgm:t>
    </dgm:pt>
    <dgm:pt modelId="{4A078AE1-3AB3-4114-B5ED-3EB36A792EDB}" type="sibTrans" cxnId="{37B4A3EA-8BF4-44E1-8656-C1D15D34B049}">
      <dgm:prSet/>
      <dgm:spPr/>
      <dgm:t>
        <a:bodyPr/>
        <a:lstStyle/>
        <a:p>
          <a:endParaRPr lang="de-AT"/>
        </a:p>
      </dgm:t>
    </dgm:pt>
    <dgm:pt modelId="{5E0754B7-5B8C-495D-95D1-74FCAFD5C820}">
      <dgm:prSet/>
      <dgm:spPr/>
      <dgm:t>
        <a:bodyPr/>
        <a:lstStyle/>
        <a:p>
          <a:pPr rtl="0"/>
          <a:r>
            <a:rPr lang="en-US" noProof="0" dirty="0" smtClean="0"/>
            <a:t>Requirements Engineering</a:t>
          </a:r>
          <a:endParaRPr lang="en-US" noProof="0" dirty="0"/>
        </a:p>
      </dgm:t>
    </dgm:pt>
    <dgm:pt modelId="{402AB6B2-9BA1-4D48-AAB4-097A1E41BA8D}" type="parTrans" cxnId="{D044FC20-C70D-4F4D-8E9E-BB3435AC3D26}">
      <dgm:prSet/>
      <dgm:spPr/>
      <dgm:t>
        <a:bodyPr/>
        <a:lstStyle/>
        <a:p>
          <a:endParaRPr lang="de-AT"/>
        </a:p>
      </dgm:t>
    </dgm:pt>
    <dgm:pt modelId="{116C6672-0726-41F8-AA24-479C695E6C8A}" type="sibTrans" cxnId="{D044FC20-C70D-4F4D-8E9E-BB3435AC3D26}">
      <dgm:prSet/>
      <dgm:spPr/>
      <dgm:t>
        <a:bodyPr/>
        <a:lstStyle/>
        <a:p>
          <a:endParaRPr lang="de-AT"/>
        </a:p>
      </dgm:t>
    </dgm:pt>
    <dgm:pt modelId="{ACBD4A33-6663-4966-822A-9B5A5DEE3183}">
      <dgm:prSet/>
      <dgm:spPr/>
      <dgm:t>
        <a:bodyPr/>
        <a:lstStyle/>
        <a:p>
          <a:pPr rtl="0"/>
          <a:r>
            <a:rPr lang="de-AT" dirty="0" err="1" smtClean="0"/>
            <a:t>Psychoanalytic</a:t>
          </a:r>
          <a:r>
            <a:rPr lang="de-AT" dirty="0" smtClean="0"/>
            <a:t> Modeling</a:t>
          </a:r>
          <a:endParaRPr lang="de-AT" dirty="0"/>
        </a:p>
      </dgm:t>
    </dgm:pt>
    <dgm:pt modelId="{FA29C2F8-27C5-42B1-A900-62BE61CFCB65}" type="parTrans" cxnId="{03218C8E-275C-4034-9C1E-EA724809F962}">
      <dgm:prSet/>
      <dgm:spPr/>
      <dgm:t>
        <a:bodyPr/>
        <a:lstStyle/>
        <a:p>
          <a:endParaRPr lang="de-AT"/>
        </a:p>
      </dgm:t>
    </dgm:pt>
    <dgm:pt modelId="{1913F428-BA12-4FEA-A871-C6C43CA1B6C7}" type="sibTrans" cxnId="{03218C8E-275C-4034-9C1E-EA724809F962}">
      <dgm:prSet/>
      <dgm:spPr/>
      <dgm:t>
        <a:bodyPr/>
        <a:lstStyle/>
        <a:p>
          <a:endParaRPr lang="de-AT"/>
        </a:p>
      </dgm:t>
    </dgm:pt>
    <dgm:pt modelId="{4691CC90-3AC6-4347-BEDF-B62A84AECDF5}">
      <dgm:prSet/>
      <dgm:spPr/>
      <dgm:t>
        <a:bodyPr/>
        <a:lstStyle/>
        <a:p>
          <a:pPr rtl="0"/>
          <a:r>
            <a:rPr lang="de-AT" dirty="0" smtClean="0"/>
            <a:t>Communication </a:t>
          </a:r>
          <a:r>
            <a:rPr lang="de-AT" dirty="0" err="1" smtClean="0"/>
            <a:t>for</a:t>
          </a:r>
          <a:r>
            <a:rPr lang="de-AT" dirty="0" smtClean="0"/>
            <a:t> Automation</a:t>
          </a:r>
          <a:endParaRPr lang="de-AT" dirty="0"/>
        </a:p>
      </dgm:t>
    </dgm:pt>
    <dgm:pt modelId="{4AF08F50-8773-4D45-AF31-B81AECCFAA98}" type="parTrans" cxnId="{5DB52822-51DF-4F96-8825-9A9DC2722F12}">
      <dgm:prSet/>
      <dgm:spPr/>
      <dgm:t>
        <a:bodyPr/>
        <a:lstStyle/>
        <a:p>
          <a:endParaRPr lang="de-AT"/>
        </a:p>
      </dgm:t>
    </dgm:pt>
    <dgm:pt modelId="{5758CB9B-841A-43D9-B3CF-EA100B937494}" type="sibTrans" cxnId="{5DB52822-51DF-4F96-8825-9A9DC2722F12}">
      <dgm:prSet/>
      <dgm:spPr/>
      <dgm:t>
        <a:bodyPr/>
        <a:lstStyle/>
        <a:p>
          <a:endParaRPr lang="de-AT"/>
        </a:p>
      </dgm:t>
    </dgm:pt>
    <dgm:pt modelId="{0C8E8F95-E5BE-490F-8F3D-59576135E7D5}" type="pres">
      <dgm:prSet presAssocID="{2C0AE60F-41CC-44C5-B2A0-8DB4BD09CA4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D621A5AD-93BD-4E0A-BE8A-58771E71BD29}" type="pres">
      <dgm:prSet presAssocID="{5B786F2A-AEA0-4A29-ABA9-D9B0EDB50A4D}" presName="compNode" presStyleCnt="0"/>
      <dgm:spPr/>
    </dgm:pt>
    <dgm:pt modelId="{41FBBF2E-DB10-4086-9EDA-1D80F7014B3F}" type="pres">
      <dgm:prSet presAssocID="{5B786F2A-AEA0-4A29-ABA9-D9B0EDB50A4D}" presName="aNode" presStyleLbl="bgShp" presStyleIdx="0" presStyleCnt="3"/>
      <dgm:spPr/>
      <dgm:t>
        <a:bodyPr/>
        <a:lstStyle/>
        <a:p>
          <a:endParaRPr lang="de-AT"/>
        </a:p>
      </dgm:t>
    </dgm:pt>
    <dgm:pt modelId="{2B038499-33ED-4FA1-B4B7-5E72FDA9B9EC}" type="pres">
      <dgm:prSet presAssocID="{5B786F2A-AEA0-4A29-ABA9-D9B0EDB50A4D}" presName="textNode" presStyleLbl="bgShp" presStyleIdx="0" presStyleCnt="3"/>
      <dgm:spPr/>
      <dgm:t>
        <a:bodyPr/>
        <a:lstStyle/>
        <a:p>
          <a:endParaRPr lang="de-AT"/>
        </a:p>
      </dgm:t>
    </dgm:pt>
    <dgm:pt modelId="{C9F9905D-A8C7-4518-A05C-AD31EA91927D}" type="pres">
      <dgm:prSet presAssocID="{5B786F2A-AEA0-4A29-ABA9-D9B0EDB50A4D}" presName="compChildNode" presStyleCnt="0"/>
      <dgm:spPr/>
    </dgm:pt>
    <dgm:pt modelId="{994BC7B6-70A6-4352-8262-F14367CAF038}" type="pres">
      <dgm:prSet presAssocID="{5B786F2A-AEA0-4A29-ABA9-D9B0EDB50A4D}" presName="theInnerList" presStyleCnt="0"/>
      <dgm:spPr/>
    </dgm:pt>
    <dgm:pt modelId="{18D91096-81AD-4EB5-A778-2F2DC47AB394}" type="pres">
      <dgm:prSet presAssocID="{2A472EFC-FA00-4C60-947D-C13120332679}" presName="childNode" presStyleLbl="node1" presStyleIdx="0" presStyleCnt="12" custScaleX="45914" custScaleY="16099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D001B7A-3F62-4A29-9A9F-ADE0E94A2183}" type="pres">
      <dgm:prSet presAssocID="{2A472EFC-FA00-4C60-947D-C13120332679}" presName="aSpace2" presStyleCnt="0"/>
      <dgm:spPr/>
    </dgm:pt>
    <dgm:pt modelId="{289A4176-7D1A-4C4C-B5CA-A03FE0D61FA0}" type="pres">
      <dgm:prSet presAssocID="{54E13104-1A96-4F10-8468-A5AF55AB2851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2792BD3-DEE9-4A5D-A9B6-72298278D9F3}" type="pres">
      <dgm:prSet presAssocID="{54E13104-1A96-4F10-8468-A5AF55AB2851}" presName="aSpace2" presStyleCnt="0"/>
      <dgm:spPr/>
    </dgm:pt>
    <dgm:pt modelId="{D18E0F8F-F42F-4546-97F8-9A9F29D9EB16}" type="pres">
      <dgm:prSet presAssocID="{07C343B8-71F1-4132-B214-ADD3C55A8F07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A53A3EF-D11B-4239-843F-903A28069005}" type="pres">
      <dgm:prSet presAssocID="{07C343B8-71F1-4132-B214-ADD3C55A8F07}" presName="aSpace2" presStyleCnt="0"/>
      <dgm:spPr/>
    </dgm:pt>
    <dgm:pt modelId="{DC8B142E-65DE-4222-BB92-4EBDE3C88393}" type="pres">
      <dgm:prSet presAssocID="{20CE0DF1-8542-440D-AC9B-8488F41B7DF4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5095CF0-CA21-4AA1-ADD1-1B0B77B59848}" type="pres">
      <dgm:prSet presAssocID="{5B786F2A-AEA0-4A29-ABA9-D9B0EDB50A4D}" presName="aSpace" presStyleCnt="0"/>
      <dgm:spPr/>
    </dgm:pt>
    <dgm:pt modelId="{AF0125C3-4A69-4447-8929-99346243AF1A}" type="pres">
      <dgm:prSet presAssocID="{BAA26DDE-9CB9-43C8-9D42-6193A17DA7BD}" presName="compNode" presStyleCnt="0"/>
      <dgm:spPr/>
    </dgm:pt>
    <dgm:pt modelId="{EC5B3184-5DBE-4740-9495-CAFFDFC59ADD}" type="pres">
      <dgm:prSet presAssocID="{BAA26DDE-9CB9-43C8-9D42-6193A17DA7BD}" presName="aNode" presStyleLbl="bgShp" presStyleIdx="1" presStyleCnt="3"/>
      <dgm:spPr/>
      <dgm:t>
        <a:bodyPr/>
        <a:lstStyle/>
        <a:p>
          <a:endParaRPr lang="de-AT"/>
        </a:p>
      </dgm:t>
    </dgm:pt>
    <dgm:pt modelId="{43C84D0D-1252-452D-BC1B-FA5FAF6D7591}" type="pres">
      <dgm:prSet presAssocID="{BAA26DDE-9CB9-43C8-9D42-6193A17DA7BD}" presName="textNode" presStyleLbl="bgShp" presStyleIdx="1" presStyleCnt="3"/>
      <dgm:spPr/>
      <dgm:t>
        <a:bodyPr/>
        <a:lstStyle/>
        <a:p>
          <a:endParaRPr lang="de-AT"/>
        </a:p>
      </dgm:t>
    </dgm:pt>
    <dgm:pt modelId="{18A8CF8E-A319-487A-A55B-A8AECBE38BB4}" type="pres">
      <dgm:prSet presAssocID="{BAA26DDE-9CB9-43C8-9D42-6193A17DA7BD}" presName="compChildNode" presStyleCnt="0"/>
      <dgm:spPr/>
    </dgm:pt>
    <dgm:pt modelId="{F4EDF9C1-2A7A-4092-921C-1ACB89CA1C3C}" type="pres">
      <dgm:prSet presAssocID="{BAA26DDE-9CB9-43C8-9D42-6193A17DA7BD}" presName="theInnerList" presStyleCnt="0"/>
      <dgm:spPr/>
    </dgm:pt>
    <dgm:pt modelId="{80ED7F73-B3B3-4270-B0C0-38AE6B907420}" type="pres">
      <dgm:prSet presAssocID="{A6D4705C-C2D3-4F1E-B91A-D043D5E1D0F1}" presName="childNode" presStyleLbl="node1" presStyleIdx="4" presStyleCnt="12" custScaleX="36187" custScaleY="17323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D7200DC-E812-4CF8-8D02-51C99FF191AB}" type="pres">
      <dgm:prSet presAssocID="{A6D4705C-C2D3-4F1E-B91A-D043D5E1D0F1}" presName="aSpace2" presStyleCnt="0"/>
      <dgm:spPr/>
    </dgm:pt>
    <dgm:pt modelId="{1944FBC4-AF55-4E65-86C6-BC799D5DF72F}" type="pres">
      <dgm:prSet presAssocID="{B9242E33-8F39-41DA-9A6C-D5CCFCE182A2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85B9A98-97EA-4FDC-BF1D-692BD14F845F}" type="pres">
      <dgm:prSet presAssocID="{B9242E33-8F39-41DA-9A6C-D5CCFCE182A2}" presName="aSpace2" presStyleCnt="0"/>
      <dgm:spPr/>
    </dgm:pt>
    <dgm:pt modelId="{61D0C47F-E109-4FC3-AF13-ED0D48BDE6B2}" type="pres">
      <dgm:prSet presAssocID="{4691CC90-3AC6-4347-BEDF-B62A84AECDF5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F555A8E-3C68-4E12-AF4A-CFF9E7732BAB}" type="pres">
      <dgm:prSet presAssocID="{4691CC90-3AC6-4347-BEDF-B62A84AECDF5}" presName="aSpace2" presStyleCnt="0"/>
      <dgm:spPr/>
    </dgm:pt>
    <dgm:pt modelId="{1AB7CE79-D71E-4C7E-97F2-73A62E28E637}" type="pres">
      <dgm:prSet presAssocID="{ACBD4A33-6663-4966-822A-9B5A5DEE3183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8C08AD1-14B8-4359-89BF-271DCCD71A2A}" type="pres">
      <dgm:prSet presAssocID="{BAA26DDE-9CB9-43C8-9D42-6193A17DA7BD}" presName="aSpace" presStyleCnt="0"/>
      <dgm:spPr/>
    </dgm:pt>
    <dgm:pt modelId="{796024AA-AC5C-4B2F-9DB7-469D01AC69DA}" type="pres">
      <dgm:prSet presAssocID="{197CC44B-0A62-4A3B-BBB0-B11E84EEF838}" presName="compNode" presStyleCnt="0"/>
      <dgm:spPr/>
    </dgm:pt>
    <dgm:pt modelId="{237A983D-46B2-43EB-A16E-0E8AE733570E}" type="pres">
      <dgm:prSet presAssocID="{197CC44B-0A62-4A3B-BBB0-B11E84EEF838}" presName="aNode" presStyleLbl="bgShp" presStyleIdx="2" presStyleCnt="3"/>
      <dgm:spPr/>
      <dgm:t>
        <a:bodyPr/>
        <a:lstStyle/>
        <a:p>
          <a:endParaRPr lang="de-AT"/>
        </a:p>
      </dgm:t>
    </dgm:pt>
    <dgm:pt modelId="{83623552-E597-40CB-AFED-B71763C5F746}" type="pres">
      <dgm:prSet presAssocID="{197CC44B-0A62-4A3B-BBB0-B11E84EEF838}" presName="textNode" presStyleLbl="bgShp" presStyleIdx="2" presStyleCnt="3"/>
      <dgm:spPr/>
      <dgm:t>
        <a:bodyPr/>
        <a:lstStyle/>
        <a:p>
          <a:endParaRPr lang="de-AT"/>
        </a:p>
      </dgm:t>
    </dgm:pt>
    <dgm:pt modelId="{74CAEEB7-1270-4030-A7F8-FF277F637264}" type="pres">
      <dgm:prSet presAssocID="{197CC44B-0A62-4A3B-BBB0-B11E84EEF838}" presName="compChildNode" presStyleCnt="0"/>
      <dgm:spPr/>
    </dgm:pt>
    <dgm:pt modelId="{9A205F3D-2046-4E6A-913D-5A1F0E43597C}" type="pres">
      <dgm:prSet presAssocID="{197CC44B-0A62-4A3B-BBB0-B11E84EEF838}" presName="theInnerList" presStyleCnt="0"/>
      <dgm:spPr/>
    </dgm:pt>
    <dgm:pt modelId="{C596A601-F93E-458D-8014-591ED6E2AAD6}" type="pres">
      <dgm:prSet presAssocID="{6BBCD68F-DBFF-43D1-90F4-35605A437D8E}" presName="childNode" presStyleLbl="node1" presStyleIdx="8" presStyleCnt="12" custScaleX="37325" custScaleY="177559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362CA97-FD24-455A-B05D-8DFC458C6887}" type="pres">
      <dgm:prSet presAssocID="{6BBCD68F-DBFF-43D1-90F4-35605A437D8E}" presName="aSpace2" presStyleCnt="0"/>
      <dgm:spPr/>
    </dgm:pt>
    <dgm:pt modelId="{F7163D99-819B-4E63-AB83-23AAE84DE62D}" type="pres">
      <dgm:prSet presAssocID="{5E515C67-BD09-448E-8681-F3E6DE6DC9E4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27FD6C8-5894-4787-B0EF-F8451C33BB5F}" type="pres">
      <dgm:prSet presAssocID="{5E515C67-BD09-448E-8681-F3E6DE6DC9E4}" presName="aSpace2" presStyleCnt="0"/>
      <dgm:spPr/>
    </dgm:pt>
    <dgm:pt modelId="{69794DD7-5307-4FD3-8D16-5A74AEA2F62B}" type="pres">
      <dgm:prSet presAssocID="{5E0754B7-5B8C-495D-95D1-74FCAFD5C820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CD9CE33-2113-4D05-97E3-C59AA8982B1C}" type="pres">
      <dgm:prSet presAssocID="{5E0754B7-5B8C-495D-95D1-74FCAFD5C820}" presName="aSpace2" presStyleCnt="0"/>
      <dgm:spPr/>
    </dgm:pt>
    <dgm:pt modelId="{ED64A22C-4170-491D-BF35-DA595F741DAE}" type="pres">
      <dgm:prSet presAssocID="{EE4DAEAB-610B-4C85-9D57-291A8D112549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ACB4B7E8-074F-4BE7-81EF-21C3FABB1A18}" srcId="{197CC44B-0A62-4A3B-BBB0-B11E84EEF838}" destId="{5E515C67-BD09-448E-8681-F3E6DE6DC9E4}" srcOrd="1" destOrd="0" parTransId="{A11B23B9-C82F-455F-8663-F6CC3D5DE438}" sibTransId="{0ADFC545-5D60-4AF2-B0C9-A782566D1C6F}"/>
    <dgm:cxn modelId="{F92C9339-607E-4455-8711-83D6BCD8BA5A}" type="presOf" srcId="{197CC44B-0A62-4A3B-BBB0-B11E84EEF838}" destId="{237A983D-46B2-43EB-A16E-0E8AE733570E}" srcOrd="0" destOrd="0" presId="urn:microsoft.com/office/officeart/2005/8/layout/lProcess2"/>
    <dgm:cxn modelId="{FFA14013-E071-400D-9CD7-0E5313D57F95}" srcId="{5B786F2A-AEA0-4A29-ABA9-D9B0EDB50A4D}" destId="{20CE0DF1-8542-440D-AC9B-8488F41B7DF4}" srcOrd="3" destOrd="0" parTransId="{947D7C62-B11B-4DA3-909A-E3AAE73AF94F}" sibTransId="{AC76AA83-C2FB-4BE2-B9E5-5B9F13CBF1E7}"/>
    <dgm:cxn modelId="{E95B0D77-5640-46A0-BE0B-12355916AD59}" type="presOf" srcId="{6BBCD68F-DBFF-43D1-90F4-35605A437D8E}" destId="{C596A601-F93E-458D-8014-591ED6E2AAD6}" srcOrd="0" destOrd="0" presId="urn:microsoft.com/office/officeart/2005/8/layout/lProcess2"/>
    <dgm:cxn modelId="{2D6FC6B8-021E-43C2-98D0-549C628B9043}" srcId="{5B786F2A-AEA0-4A29-ABA9-D9B0EDB50A4D}" destId="{2A472EFC-FA00-4C60-947D-C13120332679}" srcOrd="0" destOrd="0" parTransId="{3FF1A7EC-D130-435A-9963-AD552B91F9D7}" sibTransId="{D192CDA6-4A8F-4A90-BA2C-C48220E5BF7E}"/>
    <dgm:cxn modelId="{4EDEC64D-EB58-4397-84D2-AE162F65E910}" type="presOf" srcId="{A6D4705C-C2D3-4F1E-B91A-D043D5E1D0F1}" destId="{80ED7F73-B3B3-4270-B0C0-38AE6B907420}" srcOrd="0" destOrd="0" presId="urn:microsoft.com/office/officeart/2005/8/layout/lProcess2"/>
    <dgm:cxn modelId="{F6EDDEC2-590A-446C-995A-FE8663349CDC}" srcId="{BAA26DDE-9CB9-43C8-9D42-6193A17DA7BD}" destId="{A6D4705C-C2D3-4F1E-B91A-D043D5E1D0F1}" srcOrd="0" destOrd="0" parTransId="{93C81842-0885-456B-BEC5-E005CEA5BE21}" sibTransId="{CE19F711-C0B9-4F52-90EB-5067F5B7C0C4}"/>
    <dgm:cxn modelId="{B1406C61-B06D-4FAF-A7FB-26ABBAEC19E5}" type="presOf" srcId="{BAA26DDE-9CB9-43C8-9D42-6193A17DA7BD}" destId="{EC5B3184-5DBE-4740-9495-CAFFDFC59ADD}" srcOrd="0" destOrd="0" presId="urn:microsoft.com/office/officeart/2005/8/layout/lProcess2"/>
    <dgm:cxn modelId="{45FFDD10-407A-4343-8758-8736BC135DEA}" srcId="{5B786F2A-AEA0-4A29-ABA9-D9B0EDB50A4D}" destId="{07C343B8-71F1-4132-B214-ADD3C55A8F07}" srcOrd="2" destOrd="0" parTransId="{7EF2DFE8-26B9-4A3F-831F-F685F94E932E}" sibTransId="{F24DB3DD-CF69-4E00-9AF4-A90F33CA252A}"/>
    <dgm:cxn modelId="{935A1733-82CC-400E-873B-B6A3F519D9FA}" type="presOf" srcId="{EE4DAEAB-610B-4C85-9D57-291A8D112549}" destId="{ED64A22C-4170-491D-BF35-DA595F741DAE}" srcOrd="0" destOrd="0" presId="urn:microsoft.com/office/officeart/2005/8/layout/lProcess2"/>
    <dgm:cxn modelId="{55D7D853-1B13-4864-A549-B936A3E03CAF}" type="presOf" srcId="{197CC44B-0A62-4A3B-BBB0-B11E84EEF838}" destId="{83623552-E597-40CB-AFED-B71763C5F746}" srcOrd="1" destOrd="0" presId="urn:microsoft.com/office/officeart/2005/8/layout/lProcess2"/>
    <dgm:cxn modelId="{28FCFDF9-F645-4267-ADBE-43DE2918190F}" type="presOf" srcId="{54E13104-1A96-4F10-8468-A5AF55AB2851}" destId="{289A4176-7D1A-4C4C-B5CA-A03FE0D61FA0}" srcOrd="0" destOrd="0" presId="urn:microsoft.com/office/officeart/2005/8/layout/lProcess2"/>
    <dgm:cxn modelId="{8F12D7E1-9C27-4644-A769-92C52FB9F295}" type="presOf" srcId="{4691CC90-3AC6-4347-BEDF-B62A84AECDF5}" destId="{61D0C47F-E109-4FC3-AF13-ED0D48BDE6B2}" srcOrd="0" destOrd="0" presId="urn:microsoft.com/office/officeart/2005/8/layout/lProcess2"/>
    <dgm:cxn modelId="{B8E40011-6BA1-4BED-85D3-4B2427E81C04}" type="presOf" srcId="{B9242E33-8F39-41DA-9A6C-D5CCFCE182A2}" destId="{1944FBC4-AF55-4E65-86C6-BC799D5DF72F}" srcOrd="0" destOrd="0" presId="urn:microsoft.com/office/officeart/2005/8/layout/lProcess2"/>
    <dgm:cxn modelId="{7066023B-8208-4F9F-B69E-045AAD3982D7}" srcId="{197CC44B-0A62-4A3B-BBB0-B11E84EEF838}" destId="{6BBCD68F-DBFF-43D1-90F4-35605A437D8E}" srcOrd="0" destOrd="0" parTransId="{73E93013-5013-417E-AED3-844890DA2F4D}" sibTransId="{239A55EB-DE65-4BCF-BB84-EA934B922CC0}"/>
    <dgm:cxn modelId="{1E0F8CD7-BDDA-4A4D-94A1-9BC86DF6CAD1}" type="presOf" srcId="{5E0754B7-5B8C-495D-95D1-74FCAFD5C820}" destId="{69794DD7-5307-4FD3-8D16-5A74AEA2F62B}" srcOrd="0" destOrd="0" presId="urn:microsoft.com/office/officeart/2005/8/layout/lProcess2"/>
    <dgm:cxn modelId="{5DB52822-51DF-4F96-8825-9A9DC2722F12}" srcId="{BAA26DDE-9CB9-43C8-9D42-6193A17DA7BD}" destId="{4691CC90-3AC6-4347-BEDF-B62A84AECDF5}" srcOrd="2" destOrd="0" parTransId="{4AF08F50-8773-4D45-AF31-B81AECCFAA98}" sibTransId="{5758CB9B-841A-43D9-B3CF-EA100B937494}"/>
    <dgm:cxn modelId="{2CC728C6-DFE2-4D8C-A08E-B1240E41C662}" srcId="{5B786F2A-AEA0-4A29-ABA9-D9B0EDB50A4D}" destId="{54E13104-1A96-4F10-8468-A5AF55AB2851}" srcOrd="1" destOrd="0" parTransId="{83E3F629-863D-42FA-B98E-A6C4B76B6F22}" sibTransId="{89F5C1DF-57BE-499A-8C2D-1E1C62914460}"/>
    <dgm:cxn modelId="{E39B3231-A579-48E5-96D8-F44E806C84CB}" type="presOf" srcId="{BAA26DDE-9CB9-43C8-9D42-6193A17DA7BD}" destId="{43C84D0D-1252-452D-BC1B-FA5FAF6D7591}" srcOrd="1" destOrd="0" presId="urn:microsoft.com/office/officeart/2005/8/layout/lProcess2"/>
    <dgm:cxn modelId="{03218C8E-275C-4034-9C1E-EA724809F962}" srcId="{BAA26DDE-9CB9-43C8-9D42-6193A17DA7BD}" destId="{ACBD4A33-6663-4966-822A-9B5A5DEE3183}" srcOrd="3" destOrd="0" parTransId="{FA29C2F8-27C5-42B1-A900-62BE61CFCB65}" sibTransId="{1913F428-BA12-4FEA-A871-C6C43CA1B6C7}"/>
    <dgm:cxn modelId="{06646B09-6DD0-44CA-95A1-DC4C3AF57E01}" srcId="{2C0AE60F-41CC-44C5-B2A0-8DB4BD09CA4C}" destId="{5B786F2A-AEA0-4A29-ABA9-D9B0EDB50A4D}" srcOrd="0" destOrd="0" parTransId="{305A9836-5779-4A3E-92FD-CA9BDF753132}" sibTransId="{E9DCE0D8-428D-4687-89EC-DF138597CC53}"/>
    <dgm:cxn modelId="{3BCDB323-D268-4F24-9F6E-AB577034B97E}" srcId="{2C0AE60F-41CC-44C5-B2A0-8DB4BD09CA4C}" destId="{197CC44B-0A62-4A3B-BBB0-B11E84EEF838}" srcOrd="2" destOrd="0" parTransId="{31982807-D2B1-4001-807A-A86FC9138652}" sibTransId="{9687024A-DC2E-4BE4-904D-0F226F24647E}"/>
    <dgm:cxn modelId="{EF71DE20-3517-49AE-8F64-E122579CE73C}" type="presOf" srcId="{20CE0DF1-8542-440D-AC9B-8488F41B7DF4}" destId="{DC8B142E-65DE-4222-BB92-4EBDE3C88393}" srcOrd="0" destOrd="0" presId="urn:microsoft.com/office/officeart/2005/8/layout/lProcess2"/>
    <dgm:cxn modelId="{FB9AE489-6615-473C-8D73-D105080C6B38}" type="presOf" srcId="{5B786F2A-AEA0-4A29-ABA9-D9B0EDB50A4D}" destId="{41FBBF2E-DB10-4086-9EDA-1D80F7014B3F}" srcOrd="0" destOrd="0" presId="urn:microsoft.com/office/officeart/2005/8/layout/lProcess2"/>
    <dgm:cxn modelId="{7AFFE0B7-5F6D-43F3-B8EA-94348B99C3B4}" type="presOf" srcId="{ACBD4A33-6663-4966-822A-9B5A5DEE3183}" destId="{1AB7CE79-D71E-4C7E-97F2-73A62E28E637}" srcOrd="0" destOrd="0" presId="urn:microsoft.com/office/officeart/2005/8/layout/lProcess2"/>
    <dgm:cxn modelId="{575752EC-742B-4371-90FD-0267789AC084}" type="presOf" srcId="{2A472EFC-FA00-4C60-947D-C13120332679}" destId="{18D91096-81AD-4EB5-A778-2F2DC47AB394}" srcOrd="0" destOrd="0" presId="urn:microsoft.com/office/officeart/2005/8/layout/lProcess2"/>
    <dgm:cxn modelId="{B2CD76B2-7C19-4421-855B-FF605F1468D5}" type="presOf" srcId="{5E515C67-BD09-448E-8681-F3E6DE6DC9E4}" destId="{F7163D99-819B-4E63-AB83-23AAE84DE62D}" srcOrd="0" destOrd="0" presId="urn:microsoft.com/office/officeart/2005/8/layout/lProcess2"/>
    <dgm:cxn modelId="{E73A4AEC-98B2-4284-8B68-48EB19225E63}" type="presOf" srcId="{5B786F2A-AEA0-4A29-ABA9-D9B0EDB50A4D}" destId="{2B038499-33ED-4FA1-B4B7-5E72FDA9B9EC}" srcOrd="1" destOrd="0" presId="urn:microsoft.com/office/officeart/2005/8/layout/lProcess2"/>
    <dgm:cxn modelId="{D044FC20-C70D-4F4D-8E9E-BB3435AC3D26}" srcId="{197CC44B-0A62-4A3B-BBB0-B11E84EEF838}" destId="{5E0754B7-5B8C-495D-95D1-74FCAFD5C820}" srcOrd="2" destOrd="0" parTransId="{402AB6B2-9BA1-4D48-AAB4-097A1E41BA8D}" sibTransId="{116C6672-0726-41F8-AA24-479C695E6C8A}"/>
    <dgm:cxn modelId="{84C1FBEC-9428-4498-9F3D-2A7C106B08EA}" srcId="{2C0AE60F-41CC-44C5-B2A0-8DB4BD09CA4C}" destId="{BAA26DDE-9CB9-43C8-9D42-6193A17DA7BD}" srcOrd="1" destOrd="0" parTransId="{6D5BE1E7-A21C-42D7-9742-CE5F2F27DBC9}" sibTransId="{7C2607BB-CF5B-4ACF-A7D2-B654BE867C03}"/>
    <dgm:cxn modelId="{5F873067-1B1F-4022-9AA8-F226AC79490C}" type="presOf" srcId="{07C343B8-71F1-4132-B214-ADD3C55A8F07}" destId="{D18E0F8F-F42F-4546-97F8-9A9F29D9EB16}" srcOrd="0" destOrd="0" presId="urn:microsoft.com/office/officeart/2005/8/layout/lProcess2"/>
    <dgm:cxn modelId="{40F8D53D-4DB6-4EEA-89FF-041D626C3D20}" type="presOf" srcId="{2C0AE60F-41CC-44C5-B2A0-8DB4BD09CA4C}" destId="{0C8E8F95-E5BE-490F-8F3D-59576135E7D5}" srcOrd="0" destOrd="0" presId="urn:microsoft.com/office/officeart/2005/8/layout/lProcess2"/>
    <dgm:cxn modelId="{37B4A3EA-8BF4-44E1-8656-C1D15D34B049}" srcId="{197CC44B-0A62-4A3B-BBB0-B11E84EEF838}" destId="{EE4DAEAB-610B-4C85-9D57-291A8D112549}" srcOrd="3" destOrd="0" parTransId="{06BF232C-70C5-46F1-A891-8A69F7657267}" sibTransId="{4A078AE1-3AB3-4114-B5ED-3EB36A792EDB}"/>
    <dgm:cxn modelId="{44F65E67-CC1A-4549-8238-E65B7B0EC564}" srcId="{BAA26DDE-9CB9-43C8-9D42-6193A17DA7BD}" destId="{B9242E33-8F39-41DA-9A6C-D5CCFCE182A2}" srcOrd="1" destOrd="0" parTransId="{5F324170-E4F3-4174-850A-500B12FB15D1}" sibTransId="{BB3EAD3A-F28D-41D3-8B6B-ED1EBB7B4DB1}"/>
    <dgm:cxn modelId="{EC8BD968-F2D4-4906-859F-97C7D5217099}" type="presParOf" srcId="{0C8E8F95-E5BE-490F-8F3D-59576135E7D5}" destId="{D621A5AD-93BD-4E0A-BE8A-58771E71BD29}" srcOrd="0" destOrd="0" presId="urn:microsoft.com/office/officeart/2005/8/layout/lProcess2"/>
    <dgm:cxn modelId="{491DDB7C-3E2C-4D36-BBBE-6A2BB71BE12F}" type="presParOf" srcId="{D621A5AD-93BD-4E0A-BE8A-58771E71BD29}" destId="{41FBBF2E-DB10-4086-9EDA-1D80F7014B3F}" srcOrd="0" destOrd="0" presId="urn:microsoft.com/office/officeart/2005/8/layout/lProcess2"/>
    <dgm:cxn modelId="{50F0E85B-093A-4CA2-BE02-939618E89FA0}" type="presParOf" srcId="{D621A5AD-93BD-4E0A-BE8A-58771E71BD29}" destId="{2B038499-33ED-4FA1-B4B7-5E72FDA9B9EC}" srcOrd="1" destOrd="0" presId="urn:microsoft.com/office/officeart/2005/8/layout/lProcess2"/>
    <dgm:cxn modelId="{24CF6F95-31A2-4D10-944C-C4F7461C9CC4}" type="presParOf" srcId="{D621A5AD-93BD-4E0A-BE8A-58771E71BD29}" destId="{C9F9905D-A8C7-4518-A05C-AD31EA91927D}" srcOrd="2" destOrd="0" presId="urn:microsoft.com/office/officeart/2005/8/layout/lProcess2"/>
    <dgm:cxn modelId="{949C7449-6C98-48DD-A5D1-D684C5F4D20A}" type="presParOf" srcId="{C9F9905D-A8C7-4518-A05C-AD31EA91927D}" destId="{994BC7B6-70A6-4352-8262-F14367CAF038}" srcOrd="0" destOrd="0" presId="urn:microsoft.com/office/officeart/2005/8/layout/lProcess2"/>
    <dgm:cxn modelId="{2B68CE69-F103-4AE8-8710-997B71D05CA8}" type="presParOf" srcId="{994BC7B6-70A6-4352-8262-F14367CAF038}" destId="{18D91096-81AD-4EB5-A778-2F2DC47AB394}" srcOrd="0" destOrd="0" presId="urn:microsoft.com/office/officeart/2005/8/layout/lProcess2"/>
    <dgm:cxn modelId="{CB86D26D-C0EB-4CA2-9BCF-FAF1792413AE}" type="presParOf" srcId="{994BC7B6-70A6-4352-8262-F14367CAF038}" destId="{0D001B7A-3F62-4A29-9A9F-ADE0E94A2183}" srcOrd="1" destOrd="0" presId="urn:microsoft.com/office/officeart/2005/8/layout/lProcess2"/>
    <dgm:cxn modelId="{1354FC39-B783-401D-89F4-A867D9BFFDBE}" type="presParOf" srcId="{994BC7B6-70A6-4352-8262-F14367CAF038}" destId="{289A4176-7D1A-4C4C-B5CA-A03FE0D61FA0}" srcOrd="2" destOrd="0" presId="urn:microsoft.com/office/officeart/2005/8/layout/lProcess2"/>
    <dgm:cxn modelId="{05DD1BEB-0A1F-416B-B7D9-10FB396447F6}" type="presParOf" srcId="{994BC7B6-70A6-4352-8262-F14367CAF038}" destId="{72792BD3-DEE9-4A5D-A9B6-72298278D9F3}" srcOrd="3" destOrd="0" presId="urn:microsoft.com/office/officeart/2005/8/layout/lProcess2"/>
    <dgm:cxn modelId="{67C38663-605C-4FAF-9131-84A7AEF52F85}" type="presParOf" srcId="{994BC7B6-70A6-4352-8262-F14367CAF038}" destId="{D18E0F8F-F42F-4546-97F8-9A9F29D9EB16}" srcOrd="4" destOrd="0" presId="urn:microsoft.com/office/officeart/2005/8/layout/lProcess2"/>
    <dgm:cxn modelId="{3DF6FB9F-AB68-439A-9DFB-E5A836E70191}" type="presParOf" srcId="{994BC7B6-70A6-4352-8262-F14367CAF038}" destId="{AA53A3EF-D11B-4239-843F-903A28069005}" srcOrd="5" destOrd="0" presId="urn:microsoft.com/office/officeart/2005/8/layout/lProcess2"/>
    <dgm:cxn modelId="{B0BB9DA4-29BE-4AE1-956A-2617E27DE524}" type="presParOf" srcId="{994BC7B6-70A6-4352-8262-F14367CAF038}" destId="{DC8B142E-65DE-4222-BB92-4EBDE3C88393}" srcOrd="6" destOrd="0" presId="urn:microsoft.com/office/officeart/2005/8/layout/lProcess2"/>
    <dgm:cxn modelId="{CBAF1DFE-06C0-4B1A-9001-DF46E1F2C4E2}" type="presParOf" srcId="{0C8E8F95-E5BE-490F-8F3D-59576135E7D5}" destId="{85095CF0-CA21-4AA1-ADD1-1B0B77B59848}" srcOrd="1" destOrd="0" presId="urn:microsoft.com/office/officeart/2005/8/layout/lProcess2"/>
    <dgm:cxn modelId="{47910841-20CB-4BDD-991C-50571D63CC0B}" type="presParOf" srcId="{0C8E8F95-E5BE-490F-8F3D-59576135E7D5}" destId="{AF0125C3-4A69-4447-8929-99346243AF1A}" srcOrd="2" destOrd="0" presId="urn:microsoft.com/office/officeart/2005/8/layout/lProcess2"/>
    <dgm:cxn modelId="{9B9DDF74-A472-4C37-8304-E797FDEF84F8}" type="presParOf" srcId="{AF0125C3-4A69-4447-8929-99346243AF1A}" destId="{EC5B3184-5DBE-4740-9495-CAFFDFC59ADD}" srcOrd="0" destOrd="0" presId="urn:microsoft.com/office/officeart/2005/8/layout/lProcess2"/>
    <dgm:cxn modelId="{9578A331-B5A7-4A24-8FB8-B4F38946A93E}" type="presParOf" srcId="{AF0125C3-4A69-4447-8929-99346243AF1A}" destId="{43C84D0D-1252-452D-BC1B-FA5FAF6D7591}" srcOrd="1" destOrd="0" presId="urn:microsoft.com/office/officeart/2005/8/layout/lProcess2"/>
    <dgm:cxn modelId="{E6F74015-BDAF-4146-86F2-56DC9CC033AF}" type="presParOf" srcId="{AF0125C3-4A69-4447-8929-99346243AF1A}" destId="{18A8CF8E-A319-487A-A55B-A8AECBE38BB4}" srcOrd="2" destOrd="0" presId="urn:microsoft.com/office/officeart/2005/8/layout/lProcess2"/>
    <dgm:cxn modelId="{CB2AD1F4-10B9-4498-A3C8-EF091D222094}" type="presParOf" srcId="{18A8CF8E-A319-487A-A55B-A8AECBE38BB4}" destId="{F4EDF9C1-2A7A-4092-921C-1ACB89CA1C3C}" srcOrd="0" destOrd="0" presId="urn:microsoft.com/office/officeart/2005/8/layout/lProcess2"/>
    <dgm:cxn modelId="{096CDDC1-0AB1-4618-804C-7C8AD4D02BC1}" type="presParOf" srcId="{F4EDF9C1-2A7A-4092-921C-1ACB89CA1C3C}" destId="{80ED7F73-B3B3-4270-B0C0-38AE6B907420}" srcOrd="0" destOrd="0" presId="urn:microsoft.com/office/officeart/2005/8/layout/lProcess2"/>
    <dgm:cxn modelId="{7EE98DD8-7235-4653-9E11-0B880DBA734D}" type="presParOf" srcId="{F4EDF9C1-2A7A-4092-921C-1ACB89CA1C3C}" destId="{BD7200DC-E812-4CF8-8D02-51C99FF191AB}" srcOrd="1" destOrd="0" presId="urn:microsoft.com/office/officeart/2005/8/layout/lProcess2"/>
    <dgm:cxn modelId="{C4046FD8-8332-4B60-8C7F-07A608891E90}" type="presParOf" srcId="{F4EDF9C1-2A7A-4092-921C-1ACB89CA1C3C}" destId="{1944FBC4-AF55-4E65-86C6-BC799D5DF72F}" srcOrd="2" destOrd="0" presId="urn:microsoft.com/office/officeart/2005/8/layout/lProcess2"/>
    <dgm:cxn modelId="{59ACCDE7-E798-4521-9D29-6DD471EA0719}" type="presParOf" srcId="{F4EDF9C1-2A7A-4092-921C-1ACB89CA1C3C}" destId="{D85B9A98-97EA-4FDC-BF1D-692BD14F845F}" srcOrd="3" destOrd="0" presId="urn:microsoft.com/office/officeart/2005/8/layout/lProcess2"/>
    <dgm:cxn modelId="{22F22ED2-C8D3-41CE-9D73-C8065BEB4C0F}" type="presParOf" srcId="{F4EDF9C1-2A7A-4092-921C-1ACB89CA1C3C}" destId="{61D0C47F-E109-4FC3-AF13-ED0D48BDE6B2}" srcOrd="4" destOrd="0" presId="urn:microsoft.com/office/officeart/2005/8/layout/lProcess2"/>
    <dgm:cxn modelId="{89C35985-70FA-46DA-8036-2E7897B3A1BB}" type="presParOf" srcId="{F4EDF9C1-2A7A-4092-921C-1ACB89CA1C3C}" destId="{0F555A8E-3C68-4E12-AF4A-CFF9E7732BAB}" srcOrd="5" destOrd="0" presId="urn:microsoft.com/office/officeart/2005/8/layout/lProcess2"/>
    <dgm:cxn modelId="{5C1D9C12-A2F8-4CD1-BD9F-8A725BEA44C8}" type="presParOf" srcId="{F4EDF9C1-2A7A-4092-921C-1ACB89CA1C3C}" destId="{1AB7CE79-D71E-4C7E-97F2-73A62E28E637}" srcOrd="6" destOrd="0" presId="urn:microsoft.com/office/officeart/2005/8/layout/lProcess2"/>
    <dgm:cxn modelId="{FEBA26F9-F904-4AA1-9A1A-512A65868AD5}" type="presParOf" srcId="{0C8E8F95-E5BE-490F-8F3D-59576135E7D5}" destId="{38C08AD1-14B8-4359-89BF-271DCCD71A2A}" srcOrd="3" destOrd="0" presId="urn:microsoft.com/office/officeart/2005/8/layout/lProcess2"/>
    <dgm:cxn modelId="{D56D0F62-5026-463E-9206-189B2FADF6F1}" type="presParOf" srcId="{0C8E8F95-E5BE-490F-8F3D-59576135E7D5}" destId="{796024AA-AC5C-4B2F-9DB7-469D01AC69DA}" srcOrd="4" destOrd="0" presId="urn:microsoft.com/office/officeart/2005/8/layout/lProcess2"/>
    <dgm:cxn modelId="{B43E6935-5E50-4044-BF02-3B9712C4084B}" type="presParOf" srcId="{796024AA-AC5C-4B2F-9DB7-469D01AC69DA}" destId="{237A983D-46B2-43EB-A16E-0E8AE733570E}" srcOrd="0" destOrd="0" presId="urn:microsoft.com/office/officeart/2005/8/layout/lProcess2"/>
    <dgm:cxn modelId="{9551A5E9-C4DC-4725-A85F-E6D9F24885AA}" type="presParOf" srcId="{796024AA-AC5C-4B2F-9DB7-469D01AC69DA}" destId="{83623552-E597-40CB-AFED-B71763C5F746}" srcOrd="1" destOrd="0" presId="urn:microsoft.com/office/officeart/2005/8/layout/lProcess2"/>
    <dgm:cxn modelId="{5249B2DF-41D1-4CA9-BC67-288C210FD2FF}" type="presParOf" srcId="{796024AA-AC5C-4B2F-9DB7-469D01AC69DA}" destId="{74CAEEB7-1270-4030-A7F8-FF277F637264}" srcOrd="2" destOrd="0" presId="urn:microsoft.com/office/officeart/2005/8/layout/lProcess2"/>
    <dgm:cxn modelId="{8D6774C7-C265-4F8A-97B2-7293ACFBC236}" type="presParOf" srcId="{74CAEEB7-1270-4030-A7F8-FF277F637264}" destId="{9A205F3D-2046-4E6A-913D-5A1F0E43597C}" srcOrd="0" destOrd="0" presId="urn:microsoft.com/office/officeart/2005/8/layout/lProcess2"/>
    <dgm:cxn modelId="{56B0C6F6-B8FA-4C68-9A11-49BC0CBCA158}" type="presParOf" srcId="{9A205F3D-2046-4E6A-913D-5A1F0E43597C}" destId="{C596A601-F93E-458D-8014-591ED6E2AAD6}" srcOrd="0" destOrd="0" presId="urn:microsoft.com/office/officeart/2005/8/layout/lProcess2"/>
    <dgm:cxn modelId="{D7E45968-874D-49E1-A5D2-673441B95ACB}" type="presParOf" srcId="{9A205F3D-2046-4E6A-913D-5A1F0E43597C}" destId="{F362CA97-FD24-455A-B05D-8DFC458C6887}" srcOrd="1" destOrd="0" presId="urn:microsoft.com/office/officeart/2005/8/layout/lProcess2"/>
    <dgm:cxn modelId="{D8FEFCCD-FA96-42D6-B699-C16E5F29410F}" type="presParOf" srcId="{9A205F3D-2046-4E6A-913D-5A1F0E43597C}" destId="{F7163D99-819B-4E63-AB83-23AAE84DE62D}" srcOrd="2" destOrd="0" presId="urn:microsoft.com/office/officeart/2005/8/layout/lProcess2"/>
    <dgm:cxn modelId="{92958B1C-947E-41D5-990F-FAADE384E8CA}" type="presParOf" srcId="{9A205F3D-2046-4E6A-913D-5A1F0E43597C}" destId="{927FD6C8-5894-4787-B0EF-F8451C33BB5F}" srcOrd="3" destOrd="0" presId="urn:microsoft.com/office/officeart/2005/8/layout/lProcess2"/>
    <dgm:cxn modelId="{5077E50B-3165-4EE6-9938-93BC427776D6}" type="presParOf" srcId="{9A205F3D-2046-4E6A-913D-5A1F0E43597C}" destId="{69794DD7-5307-4FD3-8D16-5A74AEA2F62B}" srcOrd="4" destOrd="0" presId="urn:microsoft.com/office/officeart/2005/8/layout/lProcess2"/>
    <dgm:cxn modelId="{8B33C9A8-336F-4946-9D39-70DD9CA66825}" type="presParOf" srcId="{9A205F3D-2046-4E6A-913D-5A1F0E43597C}" destId="{BCD9CE33-2113-4D05-97E3-C59AA8982B1C}" srcOrd="5" destOrd="0" presId="urn:microsoft.com/office/officeart/2005/8/layout/lProcess2"/>
    <dgm:cxn modelId="{4928565D-B94B-46E6-8B61-008A491435C0}" type="presParOf" srcId="{9A205F3D-2046-4E6A-913D-5A1F0E43597C}" destId="{ED64A22C-4170-491D-BF35-DA595F741DA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FBBF2E-DB10-4086-9EDA-1D80F7014B3F}">
      <dsp:nvSpPr>
        <dsp:cNvPr id="0" name=""/>
        <dsp:cNvSpPr/>
      </dsp:nvSpPr>
      <dsp:spPr>
        <a:xfrm>
          <a:off x="930" y="0"/>
          <a:ext cx="2418457" cy="456111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kern="1200" dirty="0" smtClean="0"/>
            <a:t>Prof. Dr. Grimm</a:t>
          </a:r>
          <a:endParaRPr lang="de-AT" sz="2800" kern="1200" dirty="0"/>
        </a:p>
      </dsp:txBody>
      <dsp:txXfrm>
        <a:off x="930" y="0"/>
        <a:ext cx="2418457" cy="1368334"/>
      </dsp:txXfrm>
    </dsp:sp>
    <dsp:sp modelId="{18D91096-81AD-4EB5-A778-2F2DC47AB394}">
      <dsp:nvSpPr>
        <dsp:cNvPr id="0" name=""/>
        <dsp:cNvSpPr/>
      </dsp:nvSpPr>
      <dsp:spPr>
        <a:xfrm>
          <a:off x="765994" y="1369531"/>
          <a:ext cx="888328" cy="9403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600" kern="1200" dirty="0"/>
        </a:p>
      </dsp:txBody>
      <dsp:txXfrm>
        <a:off x="765994" y="1369531"/>
        <a:ext cx="888328" cy="940394"/>
      </dsp:txXfrm>
    </dsp:sp>
    <dsp:sp modelId="{289A4176-7D1A-4C4C-B5CA-A03FE0D61FA0}">
      <dsp:nvSpPr>
        <dsp:cNvPr id="0" name=""/>
        <dsp:cNvSpPr/>
      </dsp:nvSpPr>
      <dsp:spPr>
        <a:xfrm>
          <a:off x="242775" y="2399790"/>
          <a:ext cx="1934765" cy="584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ASIC Design</a:t>
          </a:r>
          <a:endParaRPr lang="de-AT" sz="1600" kern="1200" dirty="0"/>
        </a:p>
      </dsp:txBody>
      <dsp:txXfrm>
        <a:off x="242775" y="2399790"/>
        <a:ext cx="1934765" cy="584114"/>
      </dsp:txXfrm>
    </dsp:sp>
    <dsp:sp modelId="{D18E0F8F-F42F-4546-97F8-9A9F29D9EB16}">
      <dsp:nvSpPr>
        <dsp:cNvPr id="0" name=""/>
        <dsp:cNvSpPr/>
      </dsp:nvSpPr>
      <dsp:spPr>
        <a:xfrm>
          <a:off x="242775" y="3073768"/>
          <a:ext cx="1934765" cy="584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err="1" smtClean="0"/>
            <a:t>SystemC</a:t>
          </a:r>
          <a:r>
            <a:rPr lang="de-AT" sz="1600" kern="1200" dirty="0" smtClean="0"/>
            <a:t> AMS</a:t>
          </a:r>
          <a:endParaRPr lang="de-AT" sz="1600" kern="1200" dirty="0"/>
        </a:p>
      </dsp:txBody>
      <dsp:txXfrm>
        <a:off x="242775" y="3073768"/>
        <a:ext cx="1934765" cy="584114"/>
      </dsp:txXfrm>
    </dsp:sp>
    <dsp:sp modelId="{DC8B142E-65DE-4222-BB92-4EBDE3C88393}">
      <dsp:nvSpPr>
        <dsp:cNvPr id="0" name=""/>
        <dsp:cNvSpPr/>
      </dsp:nvSpPr>
      <dsp:spPr>
        <a:xfrm>
          <a:off x="242775" y="3747746"/>
          <a:ext cx="1934765" cy="584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Mixed Analog Digital Design</a:t>
          </a:r>
          <a:endParaRPr lang="de-AT" sz="1600" kern="1200" dirty="0"/>
        </a:p>
      </dsp:txBody>
      <dsp:txXfrm>
        <a:off x="242775" y="3747746"/>
        <a:ext cx="1934765" cy="584114"/>
      </dsp:txXfrm>
    </dsp:sp>
    <dsp:sp modelId="{EC5B3184-5DBE-4740-9495-CAFFDFC59ADD}">
      <dsp:nvSpPr>
        <dsp:cNvPr id="0" name=""/>
        <dsp:cNvSpPr/>
      </dsp:nvSpPr>
      <dsp:spPr>
        <a:xfrm>
          <a:off x="2600771" y="0"/>
          <a:ext cx="2418457" cy="45611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kern="1200" dirty="0" smtClean="0"/>
            <a:t>Prof. Dr. Dietrich</a:t>
          </a:r>
          <a:endParaRPr lang="de-AT" sz="2800" kern="1200" dirty="0"/>
        </a:p>
      </dsp:txBody>
      <dsp:txXfrm>
        <a:off x="2600771" y="0"/>
        <a:ext cx="2418457" cy="1368334"/>
      </dsp:txXfrm>
    </dsp:sp>
    <dsp:sp modelId="{80ED7F73-B3B3-4270-B0C0-38AE6B907420}">
      <dsp:nvSpPr>
        <dsp:cNvPr id="0" name=""/>
        <dsp:cNvSpPr/>
      </dsp:nvSpPr>
      <dsp:spPr>
        <a:xfrm>
          <a:off x="3459933" y="1369500"/>
          <a:ext cx="700133" cy="9880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600" kern="1200" dirty="0"/>
        </a:p>
      </dsp:txBody>
      <dsp:txXfrm>
        <a:off x="3459933" y="1369500"/>
        <a:ext cx="700133" cy="988060"/>
      </dsp:txXfrm>
    </dsp:sp>
    <dsp:sp modelId="{1944FBC4-AF55-4E65-86C6-BC799D5DF72F}">
      <dsp:nvSpPr>
        <dsp:cNvPr id="0" name=""/>
        <dsp:cNvSpPr/>
      </dsp:nvSpPr>
      <dsp:spPr>
        <a:xfrm>
          <a:off x="2842617" y="2445309"/>
          <a:ext cx="1934765" cy="57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Computer Technology</a:t>
          </a:r>
          <a:endParaRPr lang="de-AT" sz="1600" kern="1200" dirty="0"/>
        </a:p>
      </dsp:txBody>
      <dsp:txXfrm>
        <a:off x="2842617" y="2445309"/>
        <a:ext cx="1934765" cy="570361"/>
      </dsp:txXfrm>
    </dsp:sp>
    <dsp:sp modelId="{61D0C47F-E109-4FC3-AF13-ED0D48BDE6B2}">
      <dsp:nvSpPr>
        <dsp:cNvPr id="0" name=""/>
        <dsp:cNvSpPr/>
      </dsp:nvSpPr>
      <dsp:spPr>
        <a:xfrm>
          <a:off x="2842617" y="3103419"/>
          <a:ext cx="1934765" cy="57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Communication </a:t>
          </a:r>
          <a:r>
            <a:rPr lang="de-AT" sz="1600" kern="1200" dirty="0" err="1" smtClean="0"/>
            <a:t>for</a:t>
          </a:r>
          <a:r>
            <a:rPr lang="de-AT" sz="1600" kern="1200" dirty="0" smtClean="0"/>
            <a:t> Automation</a:t>
          </a:r>
          <a:endParaRPr lang="de-AT" sz="1600" kern="1200" dirty="0"/>
        </a:p>
      </dsp:txBody>
      <dsp:txXfrm>
        <a:off x="2842617" y="3103419"/>
        <a:ext cx="1934765" cy="570361"/>
      </dsp:txXfrm>
    </dsp:sp>
    <dsp:sp modelId="{1AB7CE79-D71E-4C7E-97F2-73A62E28E637}">
      <dsp:nvSpPr>
        <dsp:cNvPr id="0" name=""/>
        <dsp:cNvSpPr/>
      </dsp:nvSpPr>
      <dsp:spPr>
        <a:xfrm>
          <a:off x="2842617" y="3761529"/>
          <a:ext cx="1934765" cy="57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err="1" smtClean="0"/>
            <a:t>Psychoanalytic</a:t>
          </a:r>
          <a:r>
            <a:rPr lang="de-AT" sz="1600" kern="1200" dirty="0" smtClean="0"/>
            <a:t> Modeling</a:t>
          </a:r>
          <a:endParaRPr lang="de-AT" sz="1600" kern="1200" dirty="0"/>
        </a:p>
      </dsp:txBody>
      <dsp:txXfrm>
        <a:off x="2842617" y="3761529"/>
        <a:ext cx="1934765" cy="570361"/>
      </dsp:txXfrm>
    </dsp:sp>
    <dsp:sp modelId="{237A983D-46B2-43EB-A16E-0E8AE733570E}">
      <dsp:nvSpPr>
        <dsp:cNvPr id="0" name=""/>
        <dsp:cNvSpPr/>
      </dsp:nvSpPr>
      <dsp:spPr>
        <a:xfrm>
          <a:off x="5200612" y="0"/>
          <a:ext cx="2418457" cy="45611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kern="1200" dirty="0" smtClean="0"/>
            <a:t>Prof. Dr. Kaindl</a:t>
          </a:r>
          <a:endParaRPr lang="de-AT" sz="2800" kern="1200" dirty="0"/>
        </a:p>
      </dsp:txBody>
      <dsp:txXfrm>
        <a:off x="5200612" y="0"/>
        <a:ext cx="2418457" cy="1368334"/>
      </dsp:txXfrm>
    </dsp:sp>
    <dsp:sp modelId="{C596A601-F93E-458D-8014-591ED6E2AAD6}">
      <dsp:nvSpPr>
        <dsp:cNvPr id="0" name=""/>
        <dsp:cNvSpPr/>
      </dsp:nvSpPr>
      <dsp:spPr>
        <a:xfrm>
          <a:off x="6048765" y="1368538"/>
          <a:ext cx="722151" cy="10050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600" kern="1200" dirty="0"/>
        </a:p>
      </dsp:txBody>
      <dsp:txXfrm>
        <a:off x="6048765" y="1368538"/>
        <a:ext cx="722151" cy="1005017"/>
      </dsp:txXfrm>
    </dsp:sp>
    <dsp:sp modelId="{F7163D99-819B-4E63-AB83-23AAE84DE62D}">
      <dsp:nvSpPr>
        <dsp:cNvPr id="0" name=""/>
        <dsp:cNvSpPr/>
      </dsp:nvSpPr>
      <dsp:spPr>
        <a:xfrm>
          <a:off x="5442458" y="2460636"/>
          <a:ext cx="1934765" cy="566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Software Engineering</a:t>
          </a:r>
          <a:endParaRPr lang="de-AT" sz="1600" kern="1200" dirty="0"/>
        </a:p>
      </dsp:txBody>
      <dsp:txXfrm>
        <a:off x="5442458" y="2460636"/>
        <a:ext cx="1934765" cy="566019"/>
      </dsp:txXfrm>
    </dsp:sp>
    <dsp:sp modelId="{69794DD7-5307-4FD3-8D16-5A74AEA2F62B}">
      <dsp:nvSpPr>
        <dsp:cNvPr id="0" name=""/>
        <dsp:cNvSpPr/>
      </dsp:nvSpPr>
      <dsp:spPr>
        <a:xfrm>
          <a:off x="5442458" y="3113735"/>
          <a:ext cx="1934765" cy="566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Requirements Engineering</a:t>
          </a:r>
          <a:endParaRPr lang="en-US" sz="1600" kern="1200" noProof="0" dirty="0"/>
        </a:p>
      </dsp:txBody>
      <dsp:txXfrm>
        <a:off x="5442458" y="3113735"/>
        <a:ext cx="1934765" cy="566019"/>
      </dsp:txXfrm>
    </dsp:sp>
    <dsp:sp modelId="{ED64A22C-4170-491D-BF35-DA595F741DAE}">
      <dsp:nvSpPr>
        <dsp:cNvPr id="0" name=""/>
        <dsp:cNvSpPr/>
      </dsp:nvSpPr>
      <dsp:spPr>
        <a:xfrm>
          <a:off x="5442458" y="3766834"/>
          <a:ext cx="1934765" cy="566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User Interface Generation</a:t>
          </a:r>
          <a:endParaRPr lang="de-AT" sz="1600" kern="1200" dirty="0"/>
        </a:p>
      </dsp:txBody>
      <dsp:txXfrm>
        <a:off x="5442458" y="3766834"/>
        <a:ext cx="1934765" cy="566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D1FC214-10B9-475A-97FF-19D93D78C6DE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62470" name="Picture 8" descr="tuw_log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089" y="9326758"/>
            <a:ext cx="687023" cy="4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59A789F-CF23-4907-8125-A3B28B110F6A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5F3935D-E939-4151-B9F6-A542FC08A9D1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Text Box 2050"/>
          <p:cNvSpPr txBox="1">
            <a:spLocks noChangeArrowheads="1"/>
          </p:cNvSpPr>
          <p:nvPr/>
        </p:nvSpPr>
        <p:spPr bwMode="auto">
          <a:xfrm>
            <a:off x="1030534" y="638465"/>
            <a:ext cx="4117411" cy="31871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de-AT"/>
          </a:p>
        </p:txBody>
      </p:sp>
      <p:sp>
        <p:nvSpPr>
          <p:cNvPr id="38916" name="Rectangle 2051"/>
          <p:cNvSpPr>
            <a:spLocks noGrp="1" noChangeArrowheads="1"/>
          </p:cNvSpPr>
          <p:nvPr>
            <p:ph type="body"/>
          </p:nvPr>
        </p:nvSpPr>
        <p:spPr>
          <a:xfrm>
            <a:off x="617690" y="4037856"/>
            <a:ext cx="4943099" cy="3825610"/>
          </a:xfrm>
          <a:noFill/>
          <a:ln/>
        </p:spPr>
        <p:txBody>
          <a:bodyPr wrap="none" lIns="80162" tIns="40081" rIns="80162" bIns="40081" anchor="ctr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B0050-DC49-4945-BE78-1EBBA036795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CBD6F-507D-400C-B932-A1E8FCDEC79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CA1A-BDE3-4E13-9E6A-978983509E0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AE23-86CA-4284-BA4D-9811D414C3B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3A3D9-105E-47F4-B5B9-5E0D25264B6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3CA56-49B9-41D5-B7C7-92EBD152293A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789F-CF23-4907-8125-A3B28B110F6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937C0-FC70-4BC9-8C7A-345FA361E7D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54E-57B9-4BBB-BB60-92CD4C62A65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6A947-EE97-449C-AC2D-DE119A6EEA8B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9230E-CBBB-42B4-B629-F6DEAE186E1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3213C-9340-4365-AF8C-9FF34A6C573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789F-CF23-4907-8125-A3B28B110F6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DD341-4748-47A3-826D-6A1E367AAE98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94382-5DE4-4E73-9943-DB1A78E33466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0D5D1-36FA-4BBD-9492-1A2A74291870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52B3D-D935-4C76-A108-805F0B59095F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3D095-96CB-4DBE-8A9A-4ECE824A5FFF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EDAFC-9A42-4E6D-A355-0A47CF873385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9F2AF-5A1C-483C-ACF8-2252164E7B3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679C7-7E3B-4B6D-A184-B2A00CE2D2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679C7-7E3B-4B6D-A184-B2A00CE2D2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3804F-E194-4491-B4B5-8592C1E95F78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744C2-291C-481C-AD5A-A45EB1E9672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16D50-AA23-44B2-AE5E-9A97D263CB6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AT" sz="2400">
              <a:latin typeface="Times New Roman" pitchFamily="18" charset="0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0" y="3090863"/>
            <a:ext cx="9144000" cy="781050"/>
            <a:chOff x="0" y="1947"/>
            <a:chExt cx="5760" cy="492"/>
          </a:xfrm>
        </p:grpSpPr>
        <p:sp>
          <p:nvSpPr>
            <p:cNvPr id="6" name="Rectangle 6"/>
            <p:cNvSpPr>
              <a:spLocks noChangeAspect="1" noChangeArrowheads="1"/>
            </p:cNvSpPr>
            <p:nvPr userDrawn="1"/>
          </p:nvSpPr>
          <p:spPr bwMode="hidden">
            <a:xfrm>
              <a:off x="267" y="2143"/>
              <a:ext cx="5493" cy="19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 noChangeAspect="1"/>
            </p:cNvGrpSpPr>
            <p:nvPr userDrawn="1"/>
          </p:nvGrpSpPr>
          <p:grpSpPr bwMode="auto">
            <a:xfrm>
              <a:off x="1" y="1947"/>
              <a:ext cx="447" cy="492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spect="1" noChangeArrowheads="1"/>
              </p:cNvSpPr>
              <p:nvPr userDrawn="1"/>
            </p:nvSpPr>
            <p:spPr bwMode="auto">
              <a:xfrm>
                <a:off x="360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AT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spect="1" noChangeArrowheads="1"/>
              </p:cNvSpPr>
              <p:nvPr userDrawn="1"/>
            </p:nvSpPr>
            <p:spPr bwMode="auto">
              <a:xfrm>
                <a:off x="1083" y="1064"/>
                <a:ext cx="360" cy="40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AT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438" y="672"/>
                <a:ext cx="368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AT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AT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438" y="1064"/>
                <a:ext cx="368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AT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spect="1" noChangeArrowheads="1"/>
              </p:cNvSpPr>
              <p:nvPr userDrawn="1"/>
            </p:nvSpPr>
            <p:spPr bwMode="auto">
              <a:xfrm>
                <a:off x="719" y="1464"/>
                <a:ext cx="368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AT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spect="1" noChangeArrowheads="1"/>
              </p:cNvSpPr>
              <p:nvPr userDrawn="1"/>
            </p:nvSpPr>
            <p:spPr bwMode="auto">
              <a:xfrm>
                <a:off x="0" y="1464"/>
                <a:ext cx="368" cy="40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AT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spect="1" noChangeArrowheads="1"/>
              </p:cNvSpPr>
              <p:nvPr userDrawn="1"/>
            </p:nvSpPr>
            <p:spPr bwMode="auto">
              <a:xfrm>
                <a:off x="1083" y="1464"/>
                <a:ext cx="360" cy="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AT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360" y="1857"/>
                <a:ext cx="364" cy="40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AT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719" y="1857"/>
                <a:ext cx="368" cy="40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AT" sz="2400">
                  <a:latin typeface="Times New Roman" pitchFamily="18" charset="0"/>
                </a:endParaRPr>
              </a:p>
            </p:txBody>
          </p:sp>
        </p:grpSp>
      </p:grpSp>
      <p:pic>
        <p:nvPicPr>
          <p:cNvPr id="18" name="Picture 35" descr="tuw_log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1181100"/>
            <a:ext cx="15811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790825" y="1504950"/>
            <a:ext cx="6105525" cy="2209800"/>
          </a:xfrm>
        </p:spPr>
        <p:txBody>
          <a:bodyPr/>
          <a:lstStyle>
            <a:lvl1pPr>
              <a:defRPr sz="38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876550" y="4267200"/>
            <a:ext cx="6019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600"/>
            </a:lvl1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A366C170-12C8-4B02-B4CE-C2C0BFF319D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119438" y="6245225"/>
            <a:ext cx="1319212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81513" y="6259513"/>
            <a:ext cx="35687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004D8-EE64-4D5B-B53B-2FEA19CBEE5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1625" y="115888"/>
            <a:ext cx="2035175" cy="57515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42925" y="115888"/>
            <a:ext cx="5956300" cy="57515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119438" y="6245225"/>
            <a:ext cx="1319212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81513" y="6259513"/>
            <a:ext cx="35687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DBAD2-0588-4283-A572-C50FC461D90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119438" y="6245225"/>
            <a:ext cx="1319212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91038" y="6269038"/>
            <a:ext cx="35687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5775" y="6261100"/>
            <a:ext cx="581025" cy="457200"/>
          </a:xfrm>
        </p:spPr>
        <p:txBody>
          <a:bodyPr/>
          <a:lstStyle>
            <a:lvl1pPr>
              <a:defRPr/>
            </a:lvl1pPr>
          </a:lstStyle>
          <a:p>
            <a:fld id="{22136844-5D4C-4D7C-9559-CFAC68F8F221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119438" y="6245225"/>
            <a:ext cx="1319212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81513" y="6259513"/>
            <a:ext cx="35687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36844-5D4C-4D7C-9559-CFAC68F8F221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2450" y="1346200"/>
            <a:ext cx="399097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5825" y="1346200"/>
            <a:ext cx="399097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119438" y="6245225"/>
            <a:ext cx="1319212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481513" y="6259513"/>
            <a:ext cx="35687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4B11E-3396-417D-B307-5F5798A3C05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3119438" y="6245225"/>
            <a:ext cx="1319212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481513" y="6259513"/>
            <a:ext cx="35687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7AE4B-067A-4403-8FFD-7C31272B001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119438" y="6245225"/>
            <a:ext cx="1319212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81513" y="6259513"/>
            <a:ext cx="35687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522B9-EE80-4DE4-91EC-14876F4B071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119438" y="6245225"/>
            <a:ext cx="1319212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481513" y="6259513"/>
            <a:ext cx="35687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7E509-FDC7-4548-98EB-73C9BB673EE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119438" y="6245225"/>
            <a:ext cx="1319212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481513" y="6259513"/>
            <a:ext cx="35687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4E66D-36EF-4230-A608-C69F36A030F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119438" y="6245225"/>
            <a:ext cx="1319212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481513" y="6259513"/>
            <a:ext cx="35687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 typeface="Wingdings" pitchFamily="2" charset="2"/>
              <a:buNone/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9F080-866E-4886-9A39-3BC831BD1DB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827088" y="0"/>
            <a:ext cx="179387" cy="6858000"/>
          </a:xfrm>
          <a:prstGeom prst="rect">
            <a:avLst/>
          </a:prstGeom>
          <a:gradFill rotWithShape="1">
            <a:gsLst>
              <a:gs pos="0">
                <a:srgbClr val="BFBFDA"/>
              </a:gs>
              <a:gs pos="100000">
                <a:srgbClr val="BFBFDA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de-AT"/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0" y="0"/>
            <a:ext cx="827088" cy="6858000"/>
          </a:xfrm>
          <a:prstGeom prst="rect">
            <a:avLst/>
          </a:prstGeom>
          <a:solidFill>
            <a:srgbClr val="BFBF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de-AT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115888"/>
            <a:ext cx="81105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346200"/>
            <a:ext cx="81343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grpSp>
        <p:nvGrpSpPr>
          <p:cNvPr id="1030" name="Group 77"/>
          <p:cNvGrpSpPr>
            <a:grpSpLocks/>
          </p:cNvGrpSpPr>
          <p:nvPr/>
        </p:nvGrpSpPr>
        <p:grpSpPr bwMode="auto">
          <a:xfrm>
            <a:off x="663575" y="6226175"/>
            <a:ext cx="6184900" cy="336550"/>
            <a:chOff x="418" y="3922"/>
            <a:chExt cx="3896" cy="212"/>
          </a:xfrm>
        </p:grpSpPr>
        <p:sp>
          <p:nvSpPr>
            <p:cNvPr id="38960" name="Rectangle 48"/>
            <p:cNvSpPr>
              <a:spLocks noChangeArrowheads="1"/>
            </p:cNvSpPr>
            <p:nvPr userDrawn="1"/>
          </p:nvSpPr>
          <p:spPr bwMode="auto">
            <a:xfrm>
              <a:off x="421" y="3976"/>
              <a:ext cx="3893" cy="5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 sz="24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8962" name="Rectangle 50"/>
            <p:cNvSpPr>
              <a:spLocks noChangeAspect="1" noChangeArrowheads="1"/>
            </p:cNvSpPr>
            <p:nvPr userDrawn="1"/>
          </p:nvSpPr>
          <p:spPr bwMode="auto">
            <a:xfrm flipV="1">
              <a:off x="471" y="4029"/>
              <a:ext cx="54" cy="5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endParaRPr lang="de-AT" sz="1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8966" name="Rectangle 54"/>
            <p:cNvSpPr>
              <a:spLocks noChangeAspect="1" noChangeArrowheads="1"/>
            </p:cNvSpPr>
            <p:nvPr userDrawn="1"/>
          </p:nvSpPr>
          <p:spPr bwMode="auto">
            <a:xfrm flipV="1">
              <a:off x="472" y="3976"/>
              <a:ext cx="53" cy="5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endParaRPr lang="de-AT" sz="1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8974" name="Rectangle 62"/>
            <p:cNvSpPr>
              <a:spLocks noChangeAspect="1" noChangeArrowheads="1"/>
            </p:cNvSpPr>
            <p:nvPr userDrawn="1"/>
          </p:nvSpPr>
          <p:spPr bwMode="auto">
            <a:xfrm flipV="1">
              <a:off x="525" y="4029"/>
              <a:ext cx="53" cy="5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endParaRPr lang="de-AT" sz="1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8976" name="Rectangle 64"/>
            <p:cNvSpPr>
              <a:spLocks noChangeAspect="1" noChangeArrowheads="1"/>
            </p:cNvSpPr>
            <p:nvPr userDrawn="1"/>
          </p:nvSpPr>
          <p:spPr bwMode="auto">
            <a:xfrm flipV="1">
              <a:off x="419" y="3922"/>
              <a:ext cx="53" cy="5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endParaRPr lang="de-AT" sz="1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8977" name="Rectangle 65"/>
            <p:cNvSpPr>
              <a:spLocks noChangeAspect="1" noChangeArrowheads="1"/>
            </p:cNvSpPr>
            <p:nvPr userDrawn="1"/>
          </p:nvSpPr>
          <p:spPr bwMode="auto">
            <a:xfrm flipV="1">
              <a:off x="524" y="4081"/>
              <a:ext cx="54" cy="5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endParaRPr lang="de-AT" sz="1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8978" name="Rectangle 66"/>
            <p:cNvSpPr>
              <a:spLocks noChangeAspect="1" noChangeArrowheads="1"/>
            </p:cNvSpPr>
            <p:nvPr userDrawn="1"/>
          </p:nvSpPr>
          <p:spPr bwMode="auto">
            <a:xfrm flipV="1">
              <a:off x="418" y="3976"/>
              <a:ext cx="54" cy="5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endParaRPr lang="de-AT" sz="1800">
                <a:solidFill>
                  <a:schemeClr val="bg2"/>
                </a:solidFill>
                <a:latin typeface="Arial" charset="0"/>
              </a:endParaRPr>
            </a:p>
          </p:txBody>
        </p:sp>
      </p:grpSp>
      <p:pic>
        <p:nvPicPr>
          <p:cNvPr id="1031" name="Picture 76" descr="tuw_logo3"/>
          <p:cNvPicPr>
            <a:picLocks noChangeAspect="1" noChangeArrowheads="1"/>
          </p:cNvPicPr>
          <p:nvPr/>
        </p:nvPicPr>
        <p:blipFill>
          <a:blip r:embed="rId13" cstate="print"/>
          <a:srcRect l="14487" r="14285"/>
          <a:stretch>
            <a:fillRect/>
          </a:stretch>
        </p:blipFill>
        <p:spPr bwMode="auto">
          <a:xfrm>
            <a:off x="185738" y="6311900"/>
            <a:ext cx="5619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78"/>
          <p:cNvGrpSpPr>
            <a:grpSpLocks/>
          </p:cNvGrpSpPr>
          <p:nvPr/>
        </p:nvGrpSpPr>
        <p:grpSpPr bwMode="auto">
          <a:xfrm flipH="1" flipV="1">
            <a:off x="2670175" y="798513"/>
            <a:ext cx="6184900" cy="336550"/>
            <a:chOff x="418" y="3922"/>
            <a:chExt cx="3896" cy="212"/>
          </a:xfrm>
        </p:grpSpPr>
        <p:sp>
          <p:nvSpPr>
            <p:cNvPr id="38991" name="Rectangle 79"/>
            <p:cNvSpPr>
              <a:spLocks noChangeArrowheads="1"/>
            </p:cNvSpPr>
            <p:nvPr userDrawn="1"/>
          </p:nvSpPr>
          <p:spPr bwMode="auto">
            <a:xfrm>
              <a:off x="421" y="3976"/>
              <a:ext cx="3893" cy="5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endParaRPr lang="de-AT" sz="24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8992" name="Rectangle 80"/>
            <p:cNvSpPr>
              <a:spLocks noChangeAspect="1" noChangeArrowheads="1"/>
            </p:cNvSpPr>
            <p:nvPr userDrawn="1"/>
          </p:nvSpPr>
          <p:spPr bwMode="auto">
            <a:xfrm flipV="1">
              <a:off x="471" y="4029"/>
              <a:ext cx="54" cy="5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 sz="1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8993" name="Rectangle 81"/>
            <p:cNvSpPr>
              <a:spLocks noChangeAspect="1" noChangeArrowheads="1"/>
            </p:cNvSpPr>
            <p:nvPr userDrawn="1"/>
          </p:nvSpPr>
          <p:spPr bwMode="auto">
            <a:xfrm flipV="1">
              <a:off x="472" y="3976"/>
              <a:ext cx="53" cy="5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 sz="1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8994" name="Rectangle 82"/>
            <p:cNvSpPr>
              <a:spLocks noChangeAspect="1" noChangeArrowheads="1"/>
            </p:cNvSpPr>
            <p:nvPr userDrawn="1"/>
          </p:nvSpPr>
          <p:spPr bwMode="auto">
            <a:xfrm flipV="1">
              <a:off x="525" y="4029"/>
              <a:ext cx="53" cy="5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 sz="1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8995" name="Rectangle 83"/>
            <p:cNvSpPr>
              <a:spLocks noChangeAspect="1" noChangeArrowheads="1"/>
            </p:cNvSpPr>
            <p:nvPr userDrawn="1"/>
          </p:nvSpPr>
          <p:spPr bwMode="auto">
            <a:xfrm flipV="1">
              <a:off x="419" y="3922"/>
              <a:ext cx="53" cy="5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 sz="1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8996" name="Rectangle 84"/>
            <p:cNvSpPr>
              <a:spLocks noChangeAspect="1" noChangeArrowheads="1"/>
            </p:cNvSpPr>
            <p:nvPr userDrawn="1"/>
          </p:nvSpPr>
          <p:spPr bwMode="auto">
            <a:xfrm flipV="1">
              <a:off x="524" y="4081"/>
              <a:ext cx="54" cy="5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 sz="1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8997" name="Rectangle 85"/>
            <p:cNvSpPr>
              <a:spLocks noChangeAspect="1" noChangeArrowheads="1"/>
            </p:cNvSpPr>
            <p:nvPr userDrawn="1"/>
          </p:nvSpPr>
          <p:spPr bwMode="auto">
            <a:xfrm flipV="1">
              <a:off x="418" y="3976"/>
              <a:ext cx="54" cy="5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 sz="18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5775" y="6261100"/>
            <a:ext cx="58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763C9E5-EF06-45C2-82AF-69685937315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7" name="Textfeld 26"/>
          <p:cNvSpPr txBox="1"/>
          <p:nvPr userDrawn="1"/>
        </p:nvSpPr>
        <p:spPr>
          <a:xfrm>
            <a:off x="6269038" y="6397625"/>
            <a:ext cx="177482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AT" sz="1400" dirty="0">
                <a:cs typeface="+mn-cs"/>
              </a:rPr>
              <a:t>xinu.ict.tuwien.ac.at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wipe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29.jpeg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735138" y="2689225"/>
            <a:ext cx="7204075" cy="649288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smtClean="0">
                <a:solidFill>
                  <a:srgbClr val="00007D"/>
                </a:solidFill>
              </a:rPr>
              <a:t>Projekt XINU</a:t>
            </a:r>
          </a:p>
        </p:txBody>
      </p:sp>
      <p:sp>
        <p:nvSpPr>
          <p:cNvPr id="13315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2606675" y="3736975"/>
            <a:ext cx="6308725" cy="2408238"/>
          </a:xfrm>
        </p:spPr>
        <p:txBody>
          <a:bodyPr lIns="90000" tIns="46800" rIns="90000" bIns="46800">
            <a:spAutoFit/>
          </a:bodyPr>
          <a:lstStyle/>
          <a:p>
            <a:pPr marL="0" lvl="1" indent="0" algn="r" defTabSz="449263" eaLnBrk="1" hangingPunct="1">
              <a:lnSpc>
                <a:spcPct val="101000"/>
              </a:lnSpc>
              <a:spcBef>
                <a:spcPts val="650"/>
              </a:spcBef>
              <a:buClr>
                <a:srgbClr val="9999CC"/>
              </a:buClr>
              <a:buFont typeface="Wingdings" pitchFamily="2" charset="2"/>
              <a:buNone/>
              <a:tabLst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000" b="1" smtClean="0"/>
              <a:t>e</a:t>
            </a:r>
            <a:r>
              <a:rPr lang="en-US" sz="2000" b="1" smtClean="0">
                <a:solidFill>
                  <a:srgbClr val="3C3C77"/>
                </a:solidFill>
              </a:rPr>
              <a:t>X</a:t>
            </a:r>
            <a:r>
              <a:rPr lang="en-US" sz="2000" b="1" smtClean="0"/>
              <a:t>ellent </a:t>
            </a:r>
            <a:r>
              <a:rPr lang="en-US" sz="2000" b="1" smtClean="0">
                <a:solidFill>
                  <a:srgbClr val="3C3C77"/>
                </a:solidFill>
              </a:rPr>
              <a:t>I</a:t>
            </a:r>
            <a:r>
              <a:rPr lang="en-US" sz="2000" b="1" smtClean="0"/>
              <a:t>nterface for </a:t>
            </a:r>
            <a:r>
              <a:rPr lang="en-US" sz="2000" b="1" smtClean="0">
                <a:solidFill>
                  <a:srgbClr val="3C3C77"/>
                </a:solidFill>
              </a:rPr>
              <a:t>N</a:t>
            </a:r>
            <a:r>
              <a:rPr lang="en-US" sz="2000" b="1" smtClean="0"/>
              <a:t>onhaptic </a:t>
            </a:r>
            <a:r>
              <a:rPr lang="en-US" sz="2000" b="1" smtClean="0">
                <a:solidFill>
                  <a:srgbClr val="3C3C77"/>
                </a:solidFill>
              </a:rPr>
              <a:t>U</a:t>
            </a:r>
            <a:r>
              <a:rPr lang="en-US" sz="2000" b="1" smtClean="0"/>
              <a:t>se</a:t>
            </a:r>
          </a:p>
          <a:p>
            <a:pPr marL="0" lvl="1" indent="0" algn="r" defTabSz="449263" eaLnBrk="1" hangingPunct="1">
              <a:lnSpc>
                <a:spcPct val="101000"/>
              </a:lnSpc>
              <a:spcBef>
                <a:spcPts val="650"/>
              </a:spcBef>
              <a:buClr>
                <a:srgbClr val="9999CC"/>
              </a:buClr>
              <a:buFont typeface="Wingdings" pitchFamily="2" charset="2"/>
              <a:buNone/>
              <a:tabLst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2000" smtClean="0"/>
          </a:p>
          <a:p>
            <a:pPr marL="0" lvl="1" indent="0" algn="r" defTabSz="449263" eaLnBrk="1" hangingPunct="1">
              <a:lnSpc>
                <a:spcPct val="101000"/>
              </a:lnSpc>
              <a:spcBef>
                <a:spcPts val="650"/>
              </a:spcBef>
              <a:buClr>
                <a:srgbClr val="9999CC"/>
              </a:buClr>
              <a:buFont typeface="Wingdings" pitchFamily="2" charset="2"/>
              <a:buNone/>
              <a:tabLst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000" smtClean="0"/>
              <a:t>Gerhard Zucker</a:t>
            </a:r>
          </a:p>
          <a:p>
            <a:pPr marL="0" lvl="1" indent="0" algn="r" defTabSz="449263" eaLnBrk="1" hangingPunct="1">
              <a:lnSpc>
                <a:spcPct val="101000"/>
              </a:lnSpc>
              <a:spcBef>
                <a:spcPts val="650"/>
              </a:spcBef>
              <a:buClr>
                <a:srgbClr val="9999CC"/>
              </a:buClr>
              <a:buFont typeface="Wingdings" pitchFamily="2" charset="2"/>
              <a:buNone/>
              <a:tabLst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000" smtClean="0"/>
              <a:t>Stefan Hutter</a:t>
            </a:r>
          </a:p>
          <a:p>
            <a:pPr marL="0" lvl="1" indent="0" algn="r" defTabSz="449263" eaLnBrk="1" hangingPunct="1">
              <a:lnSpc>
                <a:spcPct val="101000"/>
              </a:lnSpc>
              <a:spcBef>
                <a:spcPts val="650"/>
              </a:spcBef>
              <a:buClr>
                <a:srgbClr val="9999CC"/>
              </a:buClr>
              <a:buFont typeface="Wingdings" pitchFamily="2" charset="2"/>
              <a:buNone/>
              <a:tabLst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000" smtClean="0"/>
              <a:t>Charlotte Rösener</a:t>
            </a:r>
          </a:p>
          <a:p>
            <a:pPr marL="0" lvl="1" indent="0" algn="r" defTabSz="449263" eaLnBrk="1" hangingPunct="1">
              <a:lnSpc>
                <a:spcPct val="101000"/>
              </a:lnSpc>
              <a:spcBef>
                <a:spcPts val="650"/>
              </a:spcBef>
              <a:buClr>
                <a:srgbClr val="9999CC"/>
              </a:buClr>
              <a:buFont typeface="Wingdings" pitchFamily="2" charset="2"/>
              <a:buNone/>
              <a:tabLst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2000" smtClean="0"/>
          </a:p>
        </p:txBody>
      </p:sp>
      <p:pic>
        <p:nvPicPr>
          <p:cNvPr id="13316" name="Picture 3" descr="J:\geschaeftlich-personelles\ICT\SparklingScience\Poster\szu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300" y="728663"/>
            <a:ext cx="168751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D:\work\XINU\PR\sparklinglogo_mit_bmwf_300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5181600"/>
            <a:ext cx="1358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feld 6"/>
          <p:cNvSpPr txBox="1">
            <a:spLocks noChangeArrowheads="1"/>
          </p:cNvSpPr>
          <p:nvPr/>
        </p:nvSpPr>
        <p:spPr bwMode="auto">
          <a:xfrm>
            <a:off x="1900238" y="6248400"/>
            <a:ext cx="418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AT" sz="1600"/>
              <a:t>Sparkling Science Projekt SPA/02 – 53/XINU</a:t>
            </a:r>
          </a:p>
        </p:txBody>
      </p:sp>
      <p:pic>
        <p:nvPicPr>
          <p:cNvPr id="13319" name="Picture 3" descr="D:\work\ict\ict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988" y="914400"/>
            <a:ext cx="30130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Motivation</a:t>
            </a: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Neues Konzept für </a:t>
            </a:r>
            <a:r>
              <a:rPr lang="de-AT" dirty="0" err="1" smtClean="0"/>
              <a:t>barrierefreies</a:t>
            </a:r>
            <a:r>
              <a:rPr lang="de-AT" dirty="0" smtClean="0"/>
              <a:t> Leben</a:t>
            </a:r>
          </a:p>
          <a:p>
            <a:pPr eaLnBrk="1" hangingPunct="1"/>
            <a:r>
              <a:rPr lang="de-AT" dirty="0" smtClean="0"/>
              <a:t>Wo Experten zusammenkommen</a:t>
            </a:r>
          </a:p>
          <a:p>
            <a:pPr lvl="1" eaLnBrk="1" hangingPunct="1"/>
            <a:r>
              <a:rPr lang="de-AT" dirty="0" smtClean="0"/>
              <a:t>Forscher als Experten der Technologien</a:t>
            </a:r>
          </a:p>
          <a:p>
            <a:pPr lvl="1" eaLnBrk="1" hangingPunct="1"/>
            <a:r>
              <a:rPr lang="de-AT" dirty="0" smtClean="0"/>
              <a:t>Schüler als Experten für Handhabung</a:t>
            </a:r>
          </a:p>
          <a:p>
            <a:pPr lvl="1" eaLnBrk="1" hangingPunct="1"/>
            <a:r>
              <a:rPr lang="de-AT" dirty="0" smtClean="0"/>
              <a:t>Schüler helfen ihren Mitschülern</a:t>
            </a:r>
          </a:p>
          <a:p>
            <a:pPr lvl="1" eaLnBrk="1" hangingPunct="1"/>
            <a:r>
              <a:rPr lang="de-AT" dirty="0" smtClean="0"/>
              <a:t>Lehrer als Brücke zweier Welten (Forschung und Schule)</a:t>
            </a:r>
          </a:p>
          <a:p>
            <a:pPr eaLnBrk="1" hangingPunct="1"/>
            <a:r>
              <a:rPr lang="de-AT" dirty="0" smtClean="0"/>
              <a:t>XINU – Ein anwendungsorientiertes Projekt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Die Herausforderung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smtClean="0"/>
              <a:t>Die derzeit üblich Kommunikation mit Computersystemen ist meist textbasierend und einseitig.</a:t>
            </a:r>
          </a:p>
          <a:p>
            <a:pPr eaLnBrk="1" hangingPunct="1"/>
            <a:r>
              <a:rPr lang="de-AT" smtClean="0"/>
              <a:t>Sie setzt gesunde taktile Fähigkeiten der Finger und Arme voraus.</a:t>
            </a:r>
          </a:p>
          <a:p>
            <a:pPr eaLnBrk="1" hangingPunct="1"/>
            <a:r>
              <a:rPr lang="de-AT" smtClean="0"/>
              <a:t>Gerade bei Liften und anderen Automaten sind die Knöpfe schwer erreichbar.</a:t>
            </a:r>
          </a:p>
          <a:p>
            <a:pPr eaLnBrk="1" hangingPunct="1"/>
            <a:r>
              <a:rPr lang="de-AT" smtClean="0"/>
              <a:t>Diese Knöpfe sind eine Schranke für Behinderte.</a:t>
            </a:r>
          </a:p>
          <a:p>
            <a:pPr eaLnBrk="1" hangingPunct="1"/>
            <a:r>
              <a:rPr lang="de-AT" smtClean="0"/>
              <a:t>Die Schranke ist genauso hoch wie die Bordsteinkanten oder die Stufen.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Die natürliche Kommunikation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… ist sehr vielschichtig.</a:t>
            </a:r>
          </a:p>
          <a:p>
            <a:pPr eaLnBrk="1" hangingPunct="1"/>
            <a:r>
              <a:rPr lang="de-AT" dirty="0" smtClean="0"/>
              <a:t>… besteht aus Körpersprache, Mimik, Gestik, und gesprochener Sprache.</a:t>
            </a:r>
          </a:p>
          <a:p>
            <a:pPr eaLnBrk="1" hangingPunct="1"/>
            <a:r>
              <a:rPr lang="de-AT" dirty="0" smtClean="0"/>
              <a:t>… ist auch zwischen Behinderten und Nichtbehinderten in der Regel problemlos möglich.</a:t>
            </a:r>
          </a:p>
          <a:p>
            <a:pPr eaLnBrk="1" hangingPunct="1"/>
            <a:r>
              <a:rPr lang="de-AT" dirty="0" smtClean="0"/>
              <a:t>… setzt aber ein Stück Empathie voraus.</a:t>
            </a:r>
          </a:p>
          <a:p>
            <a:pPr eaLnBrk="1" hangingPunct="1"/>
            <a:r>
              <a:rPr lang="de-AT" dirty="0" smtClean="0"/>
              <a:t>… ist zwischen einem Mensch und einem Computersystem zur Zeit nicht möglich.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Forschungsgrundlagen</a:t>
            </a:r>
          </a:p>
        </p:txBody>
      </p:sp>
      <p:sp>
        <p:nvSpPr>
          <p:cNvPr id="25604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Die technischen Voraussetzungen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>
          <a:xfrm>
            <a:off x="552450" y="1252538"/>
            <a:ext cx="8134350" cy="4614862"/>
          </a:xfrm>
        </p:spPr>
        <p:txBody>
          <a:bodyPr/>
          <a:lstStyle/>
          <a:p>
            <a:pPr eaLnBrk="1" hangingPunct="1"/>
            <a:r>
              <a:rPr lang="de-AT" dirty="0" smtClean="0"/>
              <a:t>Rechenleistung und hochauflösende Kameras sind günstig und überall verfügbar.</a:t>
            </a:r>
          </a:p>
          <a:p>
            <a:pPr eaLnBrk="1" hangingPunct="1"/>
            <a:r>
              <a:rPr lang="de-AT" dirty="0" smtClean="0"/>
              <a:t>Mobile Breitbandnetze und andere Funktechnologien sind „</a:t>
            </a:r>
            <a:r>
              <a:rPr lang="de-AT" dirty="0" err="1" smtClean="0"/>
              <a:t>state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art</a:t>
            </a:r>
            <a:r>
              <a:rPr lang="de-AT" dirty="0" smtClean="0"/>
              <a:t>“.</a:t>
            </a:r>
          </a:p>
          <a:p>
            <a:pPr eaLnBrk="1" hangingPunct="1"/>
            <a:r>
              <a:rPr lang="de-AT" dirty="0" smtClean="0"/>
              <a:t>Es gibt Software, die Gesichter und Gesten erkennt.</a:t>
            </a:r>
          </a:p>
          <a:p>
            <a:pPr eaLnBrk="1" hangingPunct="1"/>
            <a:r>
              <a:rPr lang="de-AT" dirty="0" smtClean="0"/>
              <a:t>Es gibt bereits Videoüberwachung überall, sie ist aber noch ohne sichtbaren Nutzen für den User.</a:t>
            </a:r>
          </a:p>
          <a:p>
            <a:pPr eaLnBrk="1" hangingPunct="1"/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Facial Action Coding 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de-AT" dirty="0" smtClean="0"/>
              <a:t>Wurde 1976 von </a:t>
            </a:r>
            <a:r>
              <a:rPr lang="de-AT" dirty="0" err="1"/>
              <a:t>E</a:t>
            </a:r>
            <a:r>
              <a:rPr lang="de-AT" dirty="0" err="1" smtClean="0"/>
              <a:t>kman</a:t>
            </a:r>
            <a:r>
              <a:rPr lang="de-AT" dirty="0" smtClean="0"/>
              <a:t> und Friesen erstellt.</a:t>
            </a:r>
          </a:p>
          <a:p>
            <a:pPr eaLnBrk="1" hangingPunct="1">
              <a:defRPr/>
            </a:pPr>
            <a:r>
              <a:rPr lang="de-AT" dirty="0" smtClean="0"/>
              <a:t>Bildet die </a:t>
            </a:r>
            <a:r>
              <a:rPr lang="de-AT" dirty="0"/>
              <a:t>G</a:t>
            </a:r>
            <a:r>
              <a:rPr lang="de-AT" dirty="0" smtClean="0"/>
              <a:t>rundlage für das Deuten des mimischen Ausdrucks.</a:t>
            </a:r>
          </a:p>
          <a:p>
            <a:pPr eaLnBrk="1" hangingPunct="1">
              <a:defRPr/>
            </a:pPr>
            <a:r>
              <a:rPr lang="de-AT" dirty="0" smtClean="0"/>
              <a:t>Die mimische Muskulatur wird in 43 Bewegungseinheiten (Action Units) eingeteilt.</a:t>
            </a:r>
          </a:p>
          <a:p>
            <a:pPr eaLnBrk="1" hangingPunct="1">
              <a:defRPr/>
            </a:pPr>
            <a:r>
              <a:rPr lang="de-AT" dirty="0" smtClean="0"/>
              <a:t>Die Aktivierung dieser Muskeln kann über Software erkannt werden.</a:t>
            </a:r>
          </a:p>
          <a:p>
            <a:pPr eaLnBrk="1" hangingPunct="1">
              <a:defRPr/>
            </a:pPr>
            <a:r>
              <a:rPr lang="de-AT" dirty="0" smtClean="0"/>
              <a:t>Zusätzlich können auch die absoluten Koordinaten des Kopfs bzw. der Hand erkannt werden.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Mimik - Roboter</a:t>
            </a:r>
            <a:endParaRPr lang="de-AT" dirty="0"/>
          </a:p>
        </p:txBody>
      </p:sp>
      <p:pic>
        <p:nvPicPr>
          <p:cNvPr id="5" name="Grafik 4" descr="einste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5" y="2314575"/>
            <a:ext cx="3657600" cy="27432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09650" y="5105400"/>
            <a:ext cx="3845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UC San Diego's California Institute </a:t>
            </a:r>
            <a:br>
              <a:rPr lang="en-US" sz="1600" dirty="0" smtClean="0"/>
            </a:br>
            <a:r>
              <a:rPr lang="en-US" sz="1600" dirty="0" smtClean="0"/>
              <a:t>for Telecommunications and Information</a:t>
            </a:r>
            <a:br>
              <a:rPr lang="en-US" sz="1600" dirty="0" smtClean="0"/>
            </a:br>
            <a:r>
              <a:rPr lang="en-US" sz="1600" dirty="0" smtClean="0"/>
              <a:t> Technology (Calit2)</a:t>
            </a:r>
            <a:endParaRPr lang="de-AT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1019175" y="1571625"/>
            <a:ext cx="3684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 smtClean="0"/>
              <a:t>UCSD's</a:t>
            </a:r>
            <a:r>
              <a:rPr lang="de-AT" b="1" dirty="0" smtClean="0"/>
              <a:t> Einstein Robot </a:t>
            </a:r>
            <a:r>
              <a:rPr lang="de-AT" b="1" dirty="0" err="1" smtClean="0"/>
              <a:t>Has</a:t>
            </a:r>
            <a:r>
              <a:rPr lang="de-AT" b="1" dirty="0" smtClean="0"/>
              <a:t> </a:t>
            </a:r>
            <a:br>
              <a:rPr lang="de-AT" b="1" dirty="0" smtClean="0"/>
            </a:br>
            <a:r>
              <a:rPr lang="de-AT" b="1" dirty="0" smtClean="0"/>
              <a:t>'Emotional </a:t>
            </a:r>
            <a:r>
              <a:rPr lang="de-AT" b="1" dirty="0" err="1" smtClean="0"/>
              <a:t>Intelligence</a:t>
            </a:r>
            <a:r>
              <a:rPr lang="de-AT" b="1" dirty="0" smtClean="0"/>
              <a:t>'</a:t>
            </a:r>
            <a:endParaRPr lang="de-AT" dirty="0"/>
          </a:p>
        </p:txBody>
      </p:sp>
      <p:pic>
        <p:nvPicPr>
          <p:cNvPr id="8" name="Grafik 7" descr="MERT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5350" y="2424112"/>
            <a:ext cx="4257154" cy="263366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448300" y="5143500"/>
            <a:ext cx="3047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MIT Computer Science </a:t>
            </a:r>
            <a:r>
              <a:rPr lang="de-AT" sz="1600" dirty="0" err="1" smtClean="0"/>
              <a:t>and</a:t>
            </a:r>
            <a:r>
              <a:rPr lang="de-AT" sz="1600" dirty="0" smtClean="0"/>
              <a:t> </a:t>
            </a:r>
            <a:br>
              <a:rPr lang="de-AT" sz="1600" dirty="0" smtClean="0"/>
            </a:br>
            <a:r>
              <a:rPr lang="de-AT" sz="1600" dirty="0" err="1" smtClean="0"/>
              <a:t>Artificial</a:t>
            </a:r>
            <a:r>
              <a:rPr lang="de-AT" sz="1600" dirty="0" smtClean="0"/>
              <a:t> </a:t>
            </a:r>
            <a:r>
              <a:rPr lang="de-AT" sz="1600" dirty="0" err="1" smtClean="0"/>
              <a:t>Intelligence</a:t>
            </a:r>
            <a:r>
              <a:rPr lang="de-AT" sz="1600" dirty="0" smtClean="0"/>
              <a:t> Laboratory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114925" y="1685925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MERTZ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Die sechs universellen Mimiken </a:t>
            </a:r>
            <a:br>
              <a:rPr lang="de-AT" smtClean="0"/>
            </a:br>
            <a:r>
              <a:rPr lang="de-AT" smtClean="0"/>
              <a:t>(Cohn-Kanade Datenbank)</a:t>
            </a:r>
          </a:p>
        </p:txBody>
      </p:sp>
      <p:pic>
        <p:nvPicPr>
          <p:cNvPr id="27651" name="Grafik 7" descr="S011_001_031415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2752725"/>
            <a:ext cx="18002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Grafik 9" descr="S011_002_0314282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3" y="1243013"/>
            <a:ext cx="18002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Grafik 10" descr="S011_003_0314182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013" y="4352925"/>
            <a:ext cx="179863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Grafik 11" descr="S011_004_0314251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8225" y="1271588"/>
            <a:ext cx="18002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Grafik 12" descr="S011_005_0314110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0" y="2762250"/>
            <a:ext cx="18002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Grafik 13" descr="S011_006_0314220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5213" y="4352925"/>
            <a:ext cx="18002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6969125" y="4873625"/>
            <a:ext cx="985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de-AT"/>
              <a:t>Lachen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6913563" y="1947863"/>
            <a:ext cx="639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de-AT"/>
              <a:t>Wut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7005638" y="3319463"/>
            <a:ext cx="1131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de-AT"/>
              <a:t>Abscheu</a:t>
            </a: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2813050" y="1901825"/>
            <a:ext cx="903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de-AT"/>
              <a:t>Trauer</a:t>
            </a: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2830513" y="3319463"/>
            <a:ext cx="174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de-AT"/>
              <a:t>Überraschung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2973388" y="4883150"/>
            <a:ext cx="822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de-AT"/>
              <a:t>Angst</a:t>
            </a:r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Konzept</a:t>
            </a:r>
          </a:p>
        </p:txBody>
      </p:sp>
      <p:sp>
        <p:nvSpPr>
          <p:cNvPr id="2867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Grundkonzept XINU</a:t>
            </a:r>
          </a:p>
        </p:txBody>
      </p:sp>
      <p:sp>
        <p:nvSpPr>
          <p:cNvPr id="296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smtClean="0"/>
              <a:t>PC-Prototyp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25" y="1671638"/>
            <a:ext cx="7772400" cy="403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Übersicht</a:t>
            </a:r>
            <a:endParaRPr lang="de-AT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XINU Partner</a:t>
            </a:r>
          </a:p>
          <a:p>
            <a:pPr eaLnBrk="1" hangingPunct="1"/>
            <a:r>
              <a:rPr lang="en-US" dirty="0" smtClean="0"/>
              <a:t>Motivation</a:t>
            </a:r>
          </a:p>
          <a:p>
            <a:pPr eaLnBrk="1" hangingPunct="1"/>
            <a:r>
              <a:rPr lang="en-US" dirty="0" err="1" smtClean="0"/>
              <a:t>Grundlagen</a:t>
            </a:r>
            <a:endParaRPr lang="en-US" dirty="0" smtClean="0"/>
          </a:p>
          <a:p>
            <a:pPr eaLnBrk="1" hangingPunct="1"/>
            <a:r>
              <a:rPr lang="en-US" dirty="0" err="1" smtClean="0"/>
              <a:t>Konzept</a:t>
            </a:r>
            <a:endParaRPr lang="en-US" dirty="0" smtClean="0"/>
          </a:p>
          <a:p>
            <a:pPr eaLnBrk="1" hangingPunct="1"/>
            <a:r>
              <a:rPr lang="en-GB" dirty="0" smtClean="0"/>
              <a:t>Demo </a:t>
            </a:r>
          </a:p>
          <a:p>
            <a:pPr eaLnBrk="1" hangingPunct="1"/>
            <a:r>
              <a:rPr lang="en-GB" dirty="0" err="1" smtClean="0"/>
              <a:t>Zeitplan</a:t>
            </a:r>
            <a:endParaRPr lang="en-GB" dirty="0" smtClean="0"/>
          </a:p>
          <a:p>
            <a:pPr eaLnBrk="1" hangingPunct="1"/>
            <a:endParaRPr lang="de-AT" dirty="0" smtClean="0"/>
          </a:p>
        </p:txBody>
      </p:sp>
      <p:pic>
        <p:nvPicPr>
          <p:cNvPr id="14340" name="Picture 5" descr="J:\geschaeftlich-personelles\ICT\SparklingScience\Bilder\Aufzug3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6167438" y="1490663"/>
            <a:ext cx="253365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J:\geschaeftlich-personelles\ICT\SparklingScience\Bilder\PC3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6194425" y="3717925"/>
            <a:ext cx="25320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Mobiler Aufbau</a:t>
            </a:r>
          </a:p>
        </p:txBody>
      </p:sp>
      <p:sp>
        <p:nvSpPr>
          <p:cNvPr id="307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425" y="1852613"/>
            <a:ext cx="7061200" cy="3660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Innovationen und Herausforderungen</a:t>
            </a:r>
          </a:p>
        </p:txBody>
      </p:sp>
      <p:sp>
        <p:nvSpPr>
          <p:cNvPr id="317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Spezifikation und Konfiguration des Face </a:t>
            </a:r>
            <a:r>
              <a:rPr lang="de-AT" dirty="0" err="1" smtClean="0"/>
              <a:t>Trackings</a:t>
            </a:r>
            <a:endParaRPr lang="de-AT" dirty="0" smtClean="0"/>
          </a:p>
          <a:p>
            <a:pPr lvl="1" eaLnBrk="1" hangingPunct="1"/>
            <a:r>
              <a:rPr lang="de-AT" dirty="0" smtClean="0"/>
              <a:t>open </a:t>
            </a:r>
            <a:r>
              <a:rPr lang="de-AT" dirty="0" err="1" smtClean="0"/>
              <a:t>source</a:t>
            </a:r>
            <a:r>
              <a:rPr lang="de-AT" dirty="0" smtClean="0"/>
              <a:t> Schnittstelle der Software anpassen</a:t>
            </a:r>
          </a:p>
          <a:p>
            <a:pPr lvl="1" eaLnBrk="1" hangingPunct="1"/>
            <a:r>
              <a:rPr lang="de-AT" dirty="0" smtClean="0"/>
              <a:t>variabler Befehlssatz </a:t>
            </a:r>
            <a:br>
              <a:rPr lang="de-AT" dirty="0" smtClean="0"/>
            </a:br>
            <a:r>
              <a:rPr lang="de-AT" dirty="0" smtClean="0"/>
              <a:t>(anwendungsspezifisch und anwenderspezifisch)</a:t>
            </a:r>
          </a:p>
          <a:p>
            <a:pPr eaLnBrk="1" hangingPunct="1"/>
            <a:r>
              <a:rPr lang="de-AT" dirty="0" smtClean="0"/>
              <a:t>Vernetzung mit Gebäudeautomation </a:t>
            </a:r>
          </a:p>
          <a:p>
            <a:pPr lvl="1" eaLnBrk="1" hangingPunct="1"/>
            <a:r>
              <a:rPr lang="de-AT" dirty="0" smtClean="0"/>
              <a:t>allgemeine Schnittstelle definieren</a:t>
            </a:r>
          </a:p>
          <a:p>
            <a:pPr lvl="1" eaLnBrk="1" hangingPunct="1"/>
            <a:r>
              <a:rPr lang="de-AT" dirty="0" err="1" smtClean="0"/>
              <a:t>Safety</a:t>
            </a:r>
            <a:r>
              <a:rPr lang="de-AT" dirty="0" smtClean="0"/>
              <a:t> und Security</a:t>
            </a:r>
          </a:p>
          <a:p>
            <a:pPr lvl="1" eaLnBrk="1" hangingPunct="1"/>
            <a:r>
              <a:rPr lang="de-AT" dirty="0" smtClean="0"/>
              <a:t>Vernetzung (mobile Anwendung)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Aufgaben der Steuerung</a:t>
            </a:r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existierende Applikationen für Face Tracking</a:t>
            </a:r>
          </a:p>
          <a:p>
            <a:pPr eaLnBrk="1" hangingPunct="1"/>
            <a:r>
              <a:rPr lang="de-AT" dirty="0" smtClean="0"/>
              <a:t>neue Schnittstelle zu Gebäudeautomation</a:t>
            </a:r>
          </a:p>
          <a:p>
            <a:pPr eaLnBrk="1" hangingPunct="1"/>
            <a:r>
              <a:rPr lang="de-AT" dirty="0" smtClean="0"/>
              <a:t>Generierung eines </a:t>
            </a:r>
            <a:r>
              <a:rPr lang="de-AT" dirty="0" err="1" smtClean="0"/>
              <a:t>Befehlsatzes</a:t>
            </a:r>
            <a:r>
              <a:rPr lang="de-AT" dirty="0" smtClean="0"/>
              <a:t> / Metasprache</a:t>
            </a:r>
          </a:p>
          <a:p>
            <a:pPr eaLnBrk="1" hangingPunct="1"/>
            <a:r>
              <a:rPr lang="de-AT" dirty="0" smtClean="0"/>
              <a:t>Steuerung von</a:t>
            </a:r>
          </a:p>
          <a:p>
            <a:pPr lvl="1" eaLnBrk="1" hangingPunct="1"/>
            <a:r>
              <a:rPr lang="de-AT" dirty="0" smtClean="0"/>
              <a:t>Aufzügen (Modellaufzug)</a:t>
            </a:r>
          </a:p>
          <a:p>
            <a:pPr lvl="1" eaLnBrk="1" hangingPunct="1"/>
            <a:r>
              <a:rPr lang="de-AT" dirty="0" smtClean="0"/>
              <a:t>Licht und andere Aktuatoren (Feldbusknoten)</a:t>
            </a:r>
          </a:p>
          <a:p>
            <a:pPr lvl="1" eaLnBrk="1" hangingPunct="1"/>
            <a:r>
              <a:rPr lang="de-AT" dirty="0" smtClean="0"/>
              <a:t>Programmen am PC</a:t>
            </a:r>
          </a:p>
          <a:p>
            <a:pPr eaLnBrk="1" hangingPunct="1"/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Software im Vergleich</a:t>
            </a:r>
          </a:p>
        </p:txBody>
      </p:sp>
      <p:sp>
        <p:nvSpPr>
          <p:cNvPr id="337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dirty="0" err="1" smtClean="0"/>
              <a:t>faceAPI</a:t>
            </a:r>
            <a:r>
              <a:rPr lang="de-AT" dirty="0" smtClean="0"/>
              <a:t> (</a:t>
            </a:r>
            <a:r>
              <a:rPr lang="de-AT" dirty="0" err="1" smtClean="0"/>
              <a:t>seeing</a:t>
            </a:r>
            <a:r>
              <a:rPr lang="de-AT" dirty="0" smtClean="0"/>
              <a:t> </a:t>
            </a:r>
            <a:r>
              <a:rPr lang="de-AT" dirty="0" err="1" smtClean="0"/>
              <a:t>machines</a:t>
            </a:r>
            <a:r>
              <a:rPr lang="de-AT" dirty="0" smtClean="0"/>
              <a:t>)</a:t>
            </a:r>
          </a:p>
          <a:p>
            <a:pPr lvl="1" eaLnBrk="1" hangingPunct="1"/>
            <a:r>
              <a:rPr lang="de-AT" dirty="0" smtClean="0"/>
              <a:t>Kopfbewegung und 3D Position</a:t>
            </a:r>
          </a:p>
          <a:p>
            <a:pPr lvl="1" eaLnBrk="1" hangingPunct="1"/>
            <a:r>
              <a:rPr lang="de-AT" dirty="0" err="1" smtClean="0"/>
              <a:t>Mimikerkennung</a:t>
            </a:r>
            <a:endParaRPr lang="de-AT" dirty="0" smtClean="0"/>
          </a:p>
          <a:p>
            <a:pPr lvl="1" eaLnBrk="1" hangingPunct="1"/>
            <a:r>
              <a:rPr lang="de-AT" dirty="0" smtClean="0"/>
              <a:t>Am Markt</a:t>
            </a:r>
          </a:p>
          <a:p>
            <a:pPr eaLnBrk="1" hangingPunct="1"/>
            <a:r>
              <a:rPr lang="de-AT" dirty="0" smtClean="0"/>
              <a:t>Fraunhofer-Institut für integrierte Schaltungen</a:t>
            </a:r>
          </a:p>
          <a:p>
            <a:pPr lvl="1" eaLnBrk="1" hangingPunct="1"/>
            <a:r>
              <a:rPr lang="de-AT" dirty="0" smtClean="0"/>
              <a:t>Gesichtserkennung </a:t>
            </a:r>
          </a:p>
          <a:p>
            <a:pPr lvl="1" eaLnBrk="1" hangingPunct="1"/>
            <a:r>
              <a:rPr lang="de-AT" dirty="0" smtClean="0"/>
              <a:t>Forschungsprojekt</a:t>
            </a:r>
          </a:p>
          <a:p>
            <a:pPr eaLnBrk="1" hangingPunct="1"/>
            <a:r>
              <a:rPr lang="de-AT" dirty="0" smtClean="0"/>
              <a:t>Weitere Bibliotheken (Authentifizierung)</a:t>
            </a:r>
          </a:p>
          <a:p>
            <a:pPr lvl="1" eaLnBrk="1" hangingPunct="1"/>
            <a:r>
              <a:rPr lang="de-AT" dirty="0" smtClean="0"/>
              <a:t>Proprietäre Software, Open Source, </a:t>
            </a:r>
            <a:r>
              <a:rPr lang="de-AT" dirty="0" err="1" smtClean="0"/>
              <a:t>Matlab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Demo-Video</a:t>
            </a:r>
          </a:p>
        </p:txBody>
      </p:sp>
      <p:grpSp>
        <p:nvGrpSpPr>
          <p:cNvPr id="34820" name="Gruppieren 11"/>
          <p:cNvGrpSpPr>
            <a:grpSpLocks/>
          </p:cNvGrpSpPr>
          <p:nvPr/>
        </p:nvGrpSpPr>
        <p:grpSpPr bwMode="auto">
          <a:xfrm>
            <a:off x="1638300" y="1236663"/>
            <a:ext cx="7010400" cy="4745037"/>
            <a:chOff x="1638300" y="1236198"/>
            <a:chExt cx="7010400" cy="4745502"/>
          </a:xfrm>
        </p:grpSpPr>
        <p:pic>
          <p:nvPicPr>
            <p:cNvPr id="3482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r="61765" b="31250"/>
            <a:stretch>
              <a:fillRect/>
            </a:stretch>
          </p:blipFill>
          <p:spPr bwMode="auto">
            <a:xfrm>
              <a:off x="1638300" y="1236198"/>
              <a:ext cx="7010400" cy="4745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8678" t="14844" r="54852" b="31250"/>
            <a:stretch>
              <a:fillRect/>
            </a:stretch>
          </p:blipFill>
          <p:spPr bwMode="auto">
            <a:xfrm>
              <a:off x="1681843" y="1649184"/>
              <a:ext cx="6915429" cy="3848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22B9-EE80-4DE4-91EC-14876F4B071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Zeitplan und Ausblick</a:t>
            </a:r>
          </a:p>
        </p:txBody>
      </p:sp>
      <p:sp>
        <p:nvSpPr>
          <p:cNvPr id="358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lvl="1" eaLnBrk="1" hangingPunct="1"/>
            <a:endParaRPr lang="de-AT" dirty="0" smtClean="0"/>
          </a:p>
          <a:p>
            <a:pPr eaLnBrk="1" hangingPunct="1"/>
            <a:r>
              <a:rPr lang="de-AT" dirty="0" smtClean="0"/>
              <a:t>Nächste Ziele (Schuljahr 2009/2010)</a:t>
            </a:r>
          </a:p>
          <a:p>
            <a:pPr lvl="1" eaLnBrk="1" hangingPunct="1"/>
            <a:r>
              <a:rPr lang="de-AT" dirty="0" smtClean="0"/>
              <a:t>Wahl der geeigneten Software </a:t>
            </a:r>
            <a:r>
              <a:rPr lang="de-AT" dirty="0" smtClean="0">
                <a:sym typeface="Wingdings" pitchFamily="2" charset="2"/>
              </a:rPr>
              <a:t> </a:t>
            </a:r>
            <a:r>
              <a:rPr lang="de-AT" dirty="0" err="1" smtClean="0">
                <a:sym typeface="Wingdings" pitchFamily="2" charset="2"/>
              </a:rPr>
              <a:t>Dec</a:t>
            </a:r>
            <a:r>
              <a:rPr lang="de-AT" dirty="0" smtClean="0">
                <a:sym typeface="Wingdings" pitchFamily="2" charset="2"/>
              </a:rPr>
              <a:t> 2009</a:t>
            </a:r>
          </a:p>
          <a:p>
            <a:pPr lvl="1" eaLnBrk="1" hangingPunct="1"/>
            <a:r>
              <a:rPr lang="de-AT" dirty="0" smtClean="0">
                <a:sym typeface="Wingdings" pitchFamily="2" charset="2"/>
              </a:rPr>
              <a:t>Aufbau einer PC Version  Jan 2010</a:t>
            </a:r>
          </a:p>
          <a:p>
            <a:pPr lvl="1" eaLnBrk="1" hangingPunct="1"/>
            <a:r>
              <a:rPr lang="de-AT" dirty="0" smtClean="0">
                <a:sym typeface="Wingdings" pitchFamily="2" charset="2"/>
              </a:rPr>
              <a:t>Spezifikation der Handhabung</a:t>
            </a:r>
            <a:endParaRPr lang="de-AT" dirty="0" smtClean="0"/>
          </a:p>
          <a:p>
            <a:pPr lvl="1" eaLnBrk="1" hangingPunct="1"/>
            <a:r>
              <a:rPr lang="de-AT" dirty="0" smtClean="0"/>
              <a:t>Testen mit den </a:t>
            </a:r>
            <a:r>
              <a:rPr lang="de-AT" dirty="0" err="1" smtClean="0"/>
              <a:t>SchülerInnen</a:t>
            </a:r>
            <a:endParaRPr lang="de-AT" dirty="0" smtClean="0"/>
          </a:p>
          <a:p>
            <a:pPr lvl="1" eaLnBrk="1" hangingPunct="1"/>
            <a:r>
              <a:rPr lang="de-AT" dirty="0" smtClean="0"/>
              <a:t>Aufbau des Modellaufzugs </a:t>
            </a:r>
            <a:r>
              <a:rPr lang="de-AT" dirty="0" smtClean="0">
                <a:sym typeface="Wingdings" pitchFamily="2" charset="2"/>
              </a:rPr>
              <a:t> Jun 2010</a:t>
            </a:r>
            <a:endParaRPr lang="de-AT" dirty="0" smtClean="0"/>
          </a:p>
          <a:p>
            <a:pPr lvl="1" eaLnBrk="1" hangingPunct="1"/>
            <a:endParaRPr lang="de-AT" dirty="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1287463"/>
            <a:ext cx="8615363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Das XINU Team sagt Danke!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957263" y="5224463"/>
            <a:ext cx="7727950" cy="1049337"/>
            <a:chOff x="957263" y="5224463"/>
            <a:chExt cx="7727950" cy="1049337"/>
          </a:xfrm>
        </p:grpSpPr>
        <p:pic>
          <p:nvPicPr>
            <p:cNvPr id="36871" name="Picture 7" descr="C:\Dokumente und Einstellungen\bruckner\Eigene Dateien\prj\ARS\ICT Logo_trans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7263" y="5464175"/>
              <a:ext cx="1851025" cy="77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3" descr="J:\geschaeftlich-personelles\ICT\SparklingScience\Poster\szu_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76738" y="5286375"/>
              <a:ext cx="979487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5" name="Picture 2" descr="D:\work\XINU\PR\sparklinglogo_mit_bmwf_300rg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42225" y="5224463"/>
              <a:ext cx="1042988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uppieren 34"/>
          <p:cNvGrpSpPr/>
          <p:nvPr/>
        </p:nvGrpSpPr>
        <p:grpSpPr>
          <a:xfrm>
            <a:off x="1502909" y="1262032"/>
            <a:ext cx="1656224" cy="1866893"/>
            <a:chOff x="1502909" y="1262032"/>
            <a:chExt cx="1656224" cy="1866893"/>
          </a:xfrm>
        </p:grpSpPr>
        <p:sp>
          <p:nvSpPr>
            <p:cNvPr id="36873" name="Textfeld 23"/>
            <p:cNvSpPr txBox="1">
              <a:spLocks noChangeArrowheads="1"/>
            </p:cNvSpPr>
            <p:nvPr/>
          </p:nvSpPr>
          <p:spPr bwMode="auto">
            <a:xfrm>
              <a:off x="1502909" y="2790371"/>
              <a:ext cx="16562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de-AT" sz="1600" dirty="0" smtClean="0"/>
                <a:t>Dietmar Dietrich</a:t>
              </a:r>
              <a:endParaRPr lang="de-AT" sz="1600" dirty="0"/>
            </a:p>
          </p:txBody>
        </p:sp>
        <p:pic>
          <p:nvPicPr>
            <p:cNvPr id="36889" name="Picture 2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70448" y="1262032"/>
              <a:ext cx="1121147" cy="156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uppieren 32"/>
          <p:cNvGrpSpPr/>
          <p:nvPr/>
        </p:nvGrpSpPr>
        <p:grpSpPr>
          <a:xfrm>
            <a:off x="5945547" y="1225937"/>
            <a:ext cx="1392433" cy="1881217"/>
            <a:chOff x="6881718" y="1378337"/>
            <a:chExt cx="1392433" cy="1881217"/>
          </a:xfrm>
        </p:grpSpPr>
        <p:pic>
          <p:nvPicPr>
            <p:cNvPr id="36890" name="Picture 26" descr="D:\work\XINU\PR\Sparkling Science Kongress\Projektmitglieder\Stefan_Hutter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15777" y="1378337"/>
              <a:ext cx="1124314" cy="1576047"/>
            </a:xfrm>
            <a:prstGeom prst="rect">
              <a:avLst/>
            </a:prstGeom>
            <a:noFill/>
          </p:spPr>
        </p:pic>
        <p:sp>
          <p:nvSpPr>
            <p:cNvPr id="27" name="Textfeld 23"/>
            <p:cNvSpPr txBox="1">
              <a:spLocks noChangeArrowheads="1"/>
            </p:cNvSpPr>
            <p:nvPr/>
          </p:nvSpPr>
          <p:spPr bwMode="auto">
            <a:xfrm>
              <a:off x="6881718" y="2921000"/>
              <a:ext cx="13924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de-AT" sz="1600" dirty="0" smtClean="0"/>
                <a:t>Stefan Hutter</a:t>
              </a:r>
              <a:endParaRPr lang="de-AT" sz="1600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6795960" y="3298372"/>
            <a:ext cx="1563954" cy="1891582"/>
            <a:chOff x="6795960" y="3298372"/>
            <a:chExt cx="1563954" cy="1891582"/>
          </a:xfrm>
        </p:grpSpPr>
        <p:pic>
          <p:nvPicPr>
            <p:cNvPr id="36881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5400000">
              <a:off x="6809134" y="3490573"/>
              <a:ext cx="1537607" cy="11532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" name="Textfeld 23"/>
            <p:cNvSpPr txBox="1">
              <a:spLocks noChangeArrowheads="1"/>
            </p:cNvSpPr>
            <p:nvPr/>
          </p:nvSpPr>
          <p:spPr bwMode="auto">
            <a:xfrm>
              <a:off x="6795960" y="4851400"/>
              <a:ext cx="15639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de-AT" sz="1600" dirty="0" smtClean="0"/>
                <a:t>Andreas Perner</a:t>
              </a:r>
              <a:endParaRPr lang="de-AT" sz="1600" dirty="0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3986306" y="2851734"/>
            <a:ext cx="1802096" cy="1862878"/>
            <a:chOff x="3768592" y="2590476"/>
            <a:chExt cx="1802096" cy="1862878"/>
          </a:xfrm>
        </p:grpSpPr>
        <p:pic>
          <p:nvPicPr>
            <p:cNvPr id="36888" name="Picture 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40025" y="2590476"/>
              <a:ext cx="1059231" cy="1560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feld 23"/>
            <p:cNvSpPr txBox="1">
              <a:spLocks noChangeArrowheads="1"/>
            </p:cNvSpPr>
            <p:nvPr/>
          </p:nvSpPr>
          <p:spPr bwMode="auto">
            <a:xfrm>
              <a:off x="3768592" y="4114800"/>
              <a:ext cx="1802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de-AT" sz="1600" dirty="0" smtClean="0"/>
                <a:t>Charlotte Rösener</a:t>
              </a:r>
              <a:endParaRPr lang="de-AT" sz="1600" dirty="0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2332225" y="3437709"/>
            <a:ext cx="1579663" cy="1895574"/>
            <a:chOff x="1428711" y="3307080"/>
            <a:chExt cx="1579663" cy="1895574"/>
          </a:xfrm>
        </p:grpSpPr>
        <p:sp>
          <p:nvSpPr>
            <p:cNvPr id="30" name="Textfeld 23"/>
            <p:cNvSpPr txBox="1">
              <a:spLocks noChangeArrowheads="1"/>
            </p:cNvSpPr>
            <p:nvPr/>
          </p:nvSpPr>
          <p:spPr bwMode="auto">
            <a:xfrm>
              <a:off x="1428711" y="4864100"/>
              <a:ext cx="15796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de-AT" sz="1600" dirty="0" smtClean="0"/>
                <a:t>Gerhard Zucker</a:t>
              </a:r>
              <a:endParaRPr lang="de-AT" sz="1600" dirty="0"/>
            </a:p>
          </p:txBody>
        </p:sp>
        <p:pic>
          <p:nvPicPr>
            <p:cNvPr id="36891" name="Picture 27" descr="D:\pictures\gerhard_1_030918_2.jpg"/>
            <p:cNvPicPr>
              <a:picLocks noChangeAspect="1" noChangeArrowheads="1"/>
            </p:cNvPicPr>
            <p:nvPr/>
          </p:nvPicPr>
          <p:blipFill>
            <a:blip r:embed="rId10" cstate="print"/>
            <a:srcRect l="14380" r="16993"/>
            <a:stretch>
              <a:fillRect/>
            </a:stretch>
          </p:blipFill>
          <p:spPr bwMode="auto">
            <a:xfrm>
              <a:off x="1685142" y="3307080"/>
              <a:ext cx="1066800" cy="1554480"/>
            </a:xfrm>
            <a:prstGeom prst="rect">
              <a:avLst/>
            </a:prstGeom>
            <a:noFill/>
          </p:spPr>
        </p:pic>
      </p:grp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22B9-EE80-4DE4-91EC-14876F4B071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XINU Partner</a:t>
            </a:r>
          </a:p>
        </p:txBody>
      </p:sp>
      <p:sp>
        <p:nvSpPr>
          <p:cNvPr id="15364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AT" dirty="0" smtClean="0"/>
          </a:p>
        </p:txBody>
      </p:sp>
      <p:sp>
        <p:nvSpPr>
          <p:cNvPr id="5" name="Rechteck 4"/>
          <p:cNvSpPr/>
          <p:nvPr/>
        </p:nvSpPr>
        <p:spPr bwMode="auto">
          <a:xfrm>
            <a:off x="1143000" y="446314"/>
            <a:ext cx="80010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552450" y="682154"/>
            <a:ext cx="8134350" cy="4521200"/>
          </a:xfrm>
        </p:spPr>
        <p:txBody>
          <a:bodyPr/>
          <a:lstStyle/>
          <a:p>
            <a:pPr algn="ctr" eaLnBrk="1" hangingPunct="1">
              <a:buNone/>
            </a:pPr>
            <a:r>
              <a:rPr lang="de-AT" dirty="0" smtClean="0"/>
              <a:t>Institut für Computertechnik</a:t>
            </a:r>
          </a:p>
          <a:p>
            <a:pPr algn="ctr" eaLnBrk="1" hangingPunct="1">
              <a:buNone/>
            </a:pPr>
            <a:r>
              <a:rPr lang="de-AT" dirty="0" smtClean="0"/>
              <a:t>Technische Universität Wien</a:t>
            </a:r>
          </a:p>
          <a:p>
            <a:pPr algn="ctr" eaLnBrk="1" hangingPunct="1">
              <a:buNone/>
            </a:pPr>
            <a:endParaRPr lang="de-AT" dirty="0" smtClean="0"/>
          </a:p>
          <a:p>
            <a:pPr algn="ctr" eaLnBrk="1" hangingPunct="1">
              <a:buNone/>
            </a:pPr>
            <a:endParaRPr lang="de-AT" dirty="0" smtClean="0"/>
          </a:p>
          <a:p>
            <a:pPr algn="ctr" eaLnBrk="1" hangingPunct="1">
              <a:buNone/>
            </a:pPr>
            <a:endParaRPr lang="de-AT" dirty="0" smtClean="0"/>
          </a:p>
          <a:p>
            <a:pPr algn="ctr" eaLnBrk="1" hangingPunct="1">
              <a:buNone/>
            </a:pPr>
            <a:endParaRPr lang="de-AT" dirty="0" smtClean="0"/>
          </a:p>
          <a:p>
            <a:pPr algn="ctr" eaLnBrk="1" hangingPunct="1">
              <a:buNone/>
            </a:pPr>
            <a:r>
              <a:rPr lang="de-AT" dirty="0" smtClean="0"/>
              <a:t>www.ict.tuwien.ac.at</a:t>
            </a:r>
          </a:p>
        </p:txBody>
      </p:sp>
      <p:pic>
        <p:nvPicPr>
          <p:cNvPr id="4" name="Picture 3" descr="D:\work\ict\ict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915" y="2134554"/>
            <a:ext cx="2460172" cy="10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2410575" y="4626428"/>
            <a:ext cx="4322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Projektleitung im Projekt XINU</a:t>
            </a:r>
            <a:endParaRPr lang="de-AT" sz="24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Institut für Computertechnik, TU Wien</a:t>
            </a:r>
            <a:endParaRPr lang="en-US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1240971" y="1306286"/>
          <a:ext cx="7620000" cy="456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285852" y="235743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Institutsvorstand</a:t>
            </a:r>
            <a:endParaRPr lang="en-US" sz="16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Institut für Computertechnik, TU Wien</a:t>
            </a:r>
            <a:endParaRPr lang="de-AT" dirty="0"/>
          </a:p>
        </p:txBody>
      </p:sp>
      <p:grpSp>
        <p:nvGrpSpPr>
          <p:cNvPr id="3" name="Gruppieren 13"/>
          <p:cNvGrpSpPr/>
          <p:nvPr/>
        </p:nvGrpSpPr>
        <p:grpSpPr>
          <a:xfrm>
            <a:off x="4572000" y="1785926"/>
            <a:ext cx="4572000" cy="3100390"/>
            <a:chOff x="4572000" y="1785926"/>
            <a:chExt cx="4572000" cy="3100390"/>
          </a:xfrm>
        </p:grpSpPr>
        <p:graphicFrame>
          <p:nvGraphicFramePr>
            <p:cNvPr id="6" name="Diagramm 5"/>
            <p:cNvGraphicFramePr/>
            <p:nvPr/>
          </p:nvGraphicFramePr>
          <p:xfrm>
            <a:off x="4572000" y="2143116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feld 7"/>
            <p:cNvSpPr txBox="1"/>
            <p:nvPr/>
          </p:nvSpPr>
          <p:spPr>
            <a:xfrm>
              <a:off x="5875423" y="1785926"/>
              <a:ext cx="31990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Wissenschaftliche Arbeiten</a:t>
              </a:r>
              <a:endParaRPr lang="de-AT" dirty="0"/>
            </a:p>
          </p:txBody>
        </p:sp>
      </p:grpSp>
      <p:grpSp>
        <p:nvGrpSpPr>
          <p:cNvPr id="12" name="Gruppieren 12"/>
          <p:cNvGrpSpPr/>
          <p:nvPr/>
        </p:nvGrpSpPr>
        <p:grpSpPr>
          <a:xfrm>
            <a:off x="428596" y="1785926"/>
            <a:ext cx="4572000" cy="3100390"/>
            <a:chOff x="428596" y="1785926"/>
            <a:chExt cx="4572000" cy="3100390"/>
          </a:xfrm>
        </p:grpSpPr>
        <p:sp>
          <p:nvSpPr>
            <p:cNvPr id="7" name="Textfeld 6"/>
            <p:cNvSpPr txBox="1"/>
            <p:nvPr/>
          </p:nvSpPr>
          <p:spPr>
            <a:xfrm>
              <a:off x="2018861" y="1785926"/>
              <a:ext cx="1433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Angestellte</a:t>
              </a:r>
              <a:endParaRPr lang="en-US" dirty="0"/>
            </a:p>
          </p:txBody>
        </p:sp>
        <p:grpSp>
          <p:nvGrpSpPr>
            <p:cNvPr id="13" name="Gruppieren 11"/>
            <p:cNvGrpSpPr/>
            <p:nvPr/>
          </p:nvGrpSpPr>
          <p:grpSpPr>
            <a:xfrm>
              <a:off x="428596" y="2143116"/>
              <a:ext cx="4572000" cy="2743200"/>
              <a:chOff x="428596" y="2143116"/>
              <a:chExt cx="4572000" cy="2743200"/>
            </a:xfrm>
          </p:grpSpPr>
          <p:graphicFrame>
            <p:nvGraphicFramePr>
              <p:cNvPr id="5" name="Diagramm 4"/>
              <p:cNvGraphicFramePr/>
              <p:nvPr/>
            </p:nvGraphicFramePr>
            <p:xfrm>
              <a:off x="428596" y="2143116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" name="Textfeld 8"/>
              <p:cNvSpPr txBox="1"/>
              <p:nvPr/>
            </p:nvSpPr>
            <p:spPr>
              <a:xfrm>
                <a:off x="1571604" y="2357430"/>
                <a:ext cx="437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800" dirty="0" smtClean="0"/>
                  <a:t>58</a:t>
                </a:r>
                <a:endParaRPr lang="de-AT" sz="1800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2643174" y="2285992"/>
                <a:ext cx="437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800" dirty="0" smtClean="0"/>
                  <a:t>60</a:t>
                </a:r>
                <a:endParaRPr lang="de-AT" sz="1800" dirty="0"/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3714744" y="2214554"/>
                <a:ext cx="437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800" dirty="0" smtClean="0"/>
                  <a:t>62</a:t>
                </a:r>
                <a:endParaRPr lang="de-AT" sz="1800" dirty="0"/>
              </a:p>
            </p:txBody>
          </p:sp>
        </p:grpSp>
      </p:grp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22B9-EE80-4DE4-91EC-14876F4B07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Schulzentrum </a:t>
            </a:r>
            <a:r>
              <a:rPr lang="de-AT" dirty="0" err="1" smtClean="0"/>
              <a:t>Ungargasse</a:t>
            </a:r>
            <a:r>
              <a:rPr lang="de-AT" dirty="0" smtClean="0"/>
              <a:t> (SZU)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552450" y="2066925"/>
            <a:ext cx="8134350" cy="4022725"/>
          </a:xfrm>
        </p:spPr>
        <p:txBody>
          <a:bodyPr/>
          <a:lstStyle/>
          <a:p>
            <a:pPr eaLnBrk="1" hangingPunct="1"/>
            <a:r>
              <a:rPr lang="de-AT" dirty="0" smtClean="0"/>
              <a:t>Das sind fast 1000 Schülerinnen, 120 Lehrer und mehr als 40 Klassen.</a:t>
            </a:r>
          </a:p>
          <a:p>
            <a:pPr eaLnBrk="1" hangingPunct="1"/>
            <a:r>
              <a:rPr lang="de-AT" dirty="0" smtClean="0"/>
              <a:t>Ist eine HTL, HAK, HASCH, Fachschule und ein Schülerheim.</a:t>
            </a:r>
          </a:p>
          <a:p>
            <a:pPr eaLnBrk="1" hangingPunct="1"/>
            <a:r>
              <a:rPr lang="de-AT" dirty="0" smtClean="0"/>
              <a:t>Ist die einzige Integrations-BHS in Österreich.</a:t>
            </a:r>
          </a:p>
          <a:p>
            <a:pPr eaLnBrk="1" hangingPunct="1"/>
            <a:r>
              <a:rPr lang="de-AT" dirty="0" smtClean="0"/>
              <a:t>Hier werden über 200 besondere Schülerinnen therapiert und ausgebildet.</a:t>
            </a:r>
          </a:p>
        </p:txBody>
      </p:sp>
      <p:pic>
        <p:nvPicPr>
          <p:cNvPr id="16388" name="Grafik 5" descr="szu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241300"/>
            <a:ext cx="17716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Integration im Unterricht </a:t>
            </a: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Projektrichtlinien</a:t>
            </a:r>
          </a:p>
          <a:p>
            <a:pPr lvl="1" eaLnBrk="1" hangingPunct="1"/>
            <a:r>
              <a:rPr lang="de-AT" dirty="0" smtClean="0"/>
              <a:t>Schüler: Mitarbeit auf freiwilliger Basis</a:t>
            </a:r>
            <a:endParaRPr lang="de-AT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de-AT" dirty="0" smtClean="0"/>
              <a:t>Verhaltensvereinbarung</a:t>
            </a:r>
          </a:p>
          <a:p>
            <a:pPr lvl="1" eaLnBrk="1" hangingPunct="1"/>
            <a:r>
              <a:rPr lang="de-AT" dirty="0" err="1" smtClean="0"/>
              <a:t>Ferialjobs</a:t>
            </a:r>
            <a:endParaRPr lang="de-AT" dirty="0" smtClean="0"/>
          </a:p>
          <a:p>
            <a:pPr lvl="1" eaLnBrk="1" hangingPunct="1"/>
            <a:r>
              <a:rPr lang="de-AT" dirty="0" smtClean="0"/>
              <a:t>Exkursionen</a:t>
            </a:r>
          </a:p>
          <a:p>
            <a:pPr lvl="1" eaLnBrk="1" hangingPunct="1"/>
            <a:r>
              <a:rPr lang="de-AT" dirty="0" smtClean="0"/>
              <a:t>Freies Arbeiten</a:t>
            </a:r>
          </a:p>
          <a:p>
            <a:pPr lvl="1" eaLnBrk="1" hangingPunct="1"/>
            <a:r>
              <a:rPr lang="de-AT" dirty="0" smtClean="0"/>
              <a:t>Forschender Unterricht</a:t>
            </a:r>
          </a:p>
          <a:p>
            <a:pPr lvl="1" eaLnBrk="1" hangingPunct="1"/>
            <a:r>
              <a:rPr lang="de-AT" dirty="0" smtClean="0"/>
              <a:t>Freie Zeiteinteilung</a:t>
            </a:r>
          </a:p>
          <a:p>
            <a:pPr lvl="1" eaLnBrk="1" hangingPunct="1"/>
            <a:r>
              <a:rPr lang="de-AT" dirty="0" smtClean="0"/>
              <a:t>Zusatzqualifikation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6844-5D4C-4D7C-9559-CFAC68F8F22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Motivation</a:t>
            </a:r>
          </a:p>
        </p:txBody>
      </p:sp>
      <p:sp>
        <p:nvSpPr>
          <p:cNvPr id="20484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T_Folienvorlage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ICT_Folienvorlage</Template>
  <TotalTime>0</TotalTime>
  <Words>650</Words>
  <Application>Microsoft Office PowerPoint</Application>
  <PresentationFormat>Bildschirmpräsentation (4:3)</PresentationFormat>
  <Paragraphs>202</Paragraphs>
  <Slides>26</Slides>
  <Notes>26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ICT_Folienvorlage</vt:lpstr>
      <vt:lpstr>Projekt XINU</vt:lpstr>
      <vt:lpstr>Übersicht</vt:lpstr>
      <vt:lpstr>XINU Partner</vt:lpstr>
      <vt:lpstr>Folie 4</vt:lpstr>
      <vt:lpstr>Institut für Computertechnik, TU Wien</vt:lpstr>
      <vt:lpstr>Institut für Computertechnik, TU Wien</vt:lpstr>
      <vt:lpstr>Schulzentrum Ungargasse (SZU)</vt:lpstr>
      <vt:lpstr>Integration im Unterricht </vt:lpstr>
      <vt:lpstr>Motivation</vt:lpstr>
      <vt:lpstr>Motivation</vt:lpstr>
      <vt:lpstr>Die Herausforderung</vt:lpstr>
      <vt:lpstr>Die natürliche Kommunikation</vt:lpstr>
      <vt:lpstr>Forschungsgrundlagen</vt:lpstr>
      <vt:lpstr>Die technischen Voraussetzungen</vt:lpstr>
      <vt:lpstr>Facial Action Coding System</vt:lpstr>
      <vt:lpstr>Der Mimik - Roboter</vt:lpstr>
      <vt:lpstr>Die sechs universellen Mimiken  (Cohn-Kanade Datenbank)</vt:lpstr>
      <vt:lpstr>Konzept</vt:lpstr>
      <vt:lpstr>Grundkonzept XINU</vt:lpstr>
      <vt:lpstr>Mobiler Aufbau</vt:lpstr>
      <vt:lpstr>Innovationen und Herausforderungen</vt:lpstr>
      <vt:lpstr>Aufgaben der Steuerung</vt:lpstr>
      <vt:lpstr>Software im Vergleich</vt:lpstr>
      <vt:lpstr>Demo-Video</vt:lpstr>
      <vt:lpstr>Zeitplan und Ausblick</vt:lpstr>
      <vt:lpstr>Das XINU Team sagt Danke!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Stefan Hutter</dc:creator>
  <cp:lastModifiedBy>Gerhard Zucker</cp:lastModifiedBy>
  <cp:revision>42</cp:revision>
  <cp:lastPrinted>1601-01-01T00:00:00Z</cp:lastPrinted>
  <dcterms:created xsi:type="dcterms:W3CDTF">2009-11-24T06:35:21Z</dcterms:created>
  <dcterms:modified xsi:type="dcterms:W3CDTF">2009-11-27T12:01:38Z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